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9" r:id="rId3"/>
    <p:sldId id="261" r:id="rId4"/>
    <p:sldId id="264" r:id="rId5"/>
    <p:sldId id="262" r:id="rId6"/>
    <p:sldId id="276" r:id="rId7"/>
    <p:sldId id="266" r:id="rId8"/>
    <p:sldId id="263" r:id="rId9"/>
    <p:sldId id="260" r:id="rId10"/>
    <p:sldId id="277" r:id="rId11"/>
    <p:sldId id="267" r:id="rId12"/>
    <p:sldId id="257" r:id="rId13"/>
    <p:sldId id="268" r:id="rId14"/>
    <p:sldId id="285" r:id="rId15"/>
    <p:sldId id="279" r:id="rId16"/>
    <p:sldId id="282" r:id="rId17"/>
    <p:sldId id="269" r:id="rId18"/>
    <p:sldId id="281" r:id="rId19"/>
    <p:sldId id="258" r:id="rId20"/>
    <p:sldId id="272" r:id="rId21"/>
    <p:sldId id="275" r:id="rId22"/>
    <p:sldId id="271" r:id="rId23"/>
    <p:sldId id="283" r:id="rId24"/>
    <p:sldId id="284" r:id="rId25"/>
    <p:sldId id="273" r:id="rId26"/>
    <p:sldId id="274" r:id="rId27"/>
    <p:sldId id="280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7" autoAdjust="0"/>
    <p:restoredTop sz="90993" autoAdjust="0"/>
  </p:normalViewPr>
  <p:slideViewPr>
    <p:cSldViewPr>
      <p:cViewPr varScale="1">
        <p:scale>
          <a:sx n="66" d="100"/>
          <a:sy n="66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E6251-033A-445A-A038-86D5672F96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73F6884-0051-47AB-A438-03A52A91B07D}">
      <dgm:prSet phldrT="[Text]" custT="1"/>
      <dgm:spPr/>
      <dgm:t>
        <a:bodyPr/>
        <a:lstStyle/>
        <a:p>
          <a:r>
            <a:rPr lang="mn-MN" sz="2400" dirty="0" smtClean="0"/>
            <a:t>Говийн бүсийн хөдөөгийн баг</a:t>
          </a:r>
          <a:r>
            <a:rPr lang="en-US" sz="2400" dirty="0" smtClean="0"/>
            <a:t>;</a:t>
          </a:r>
          <a:r>
            <a:rPr lang="mn-MN" sz="2400" dirty="0" smtClean="0"/>
            <a:t> </a:t>
          </a:r>
          <a:endParaRPr lang="en-US" sz="2400" dirty="0"/>
        </a:p>
      </dgm:t>
    </dgm:pt>
    <dgm:pt modelId="{A25C9496-0BD3-4F9E-9782-8C97DFD37509}" type="parTrans" cxnId="{F42EEB4C-F301-4313-916C-D9F2BFD3840E}">
      <dgm:prSet/>
      <dgm:spPr/>
      <dgm:t>
        <a:bodyPr/>
        <a:lstStyle/>
        <a:p>
          <a:endParaRPr lang="en-US"/>
        </a:p>
      </dgm:t>
    </dgm:pt>
    <dgm:pt modelId="{6D1AFE50-690C-40D6-986D-E8F1A23661D6}" type="sibTrans" cxnId="{F42EEB4C-F301-4313-916C-D9F2BFD3840E}">
      <dgm:prSet/>
      <dgm:spPr/>
      <dgm:t>
        <a:bodyPr/>
        <a:lstStyle/>
        <a:p>
          <a:endParaRPr lang="en-US"/>
        </a:p>
      </dgm:t>
    </dgm:pt>
    <dgm:pt modelId="{15127EEC-98DF-46B4-ADE6-6A79FFD200A6}">
      <dgm:prSet custT="1"/>
      <dgm:spPr/>
      <dgm:t>
        <a:bodyPr/>
        <a:lstStyle/>
        <a:p>
          <a:r>
            <a:rPr lang="mn-MN" sz="2400" dirty="0" smtClean="0"/>
            <a:t>Хангайн бүсийн хөдөөгийн баг</a:t>
          </a:r>
          <a:r>
            <a:rPr lang="en-US" sz="2400" dirty="0" smtClean="0"/>
            <a:t>;</a:t>
          </a:r>
          <a:r>
            <a:rPr lang="mn-MN" sz="2400" dirty="0" smtClean="0"/>
            <a:t> </a:t>
          </a:r>
          <a:endParaRPr lang="en-US" sz="2400" dirty="0"/>
        </a:p>
      </dgm:t>
    </dgm:pt>
    <dgm:pt modelId="{6AF3F966-FCB4-41EE-B6CA-87224F8B86CD}" type="parTrans" cxnId="{B9C09F73-6143-48A7-B6E6-3467B71C01D2}">
      <dgm:prSet/>
      <dgm:spPr/>
      <dgm:t>
        <a:bodyPr/>
        <a:lstStyle/>
        <a:p>
          <a:endParaRPr lang="en-US"/>
        </a:p>
      </dgm:t>
    </dgm:pt>
    <dgm:pt modelId="{A2B8FB0E-55C1-463A-A7EA-C782DEEABD73}" type="sibTrans" cxnId="{B9C09F73-6143-48A7-B6E6-3467B71C01D2}">
      <dgm:prSet/>
      <dgm:spPr/>
      <dgm:t>
        <a:bodyPr/>
        <a:lstStyle/>
        <a:p>
          <a:endParaRPr lang="en-US"/>
        </a:p>
      </dgm:t>
    </dgm:pt>
    <dgm:pt modelId="{BD7F8E6C-C3D1-4EEC-9EC6-86A7BD7C0143}">
      <dgm:prSet custT="1"/>
      <dgm:spPr/>
      <dgm:t>
        <a:bodyPr/>
        <a:lstStyle/>
        <a:p>
          <a:r>
            <a:rPr lang="mn-MN" sz="2400" dirty="0" smtClean="0"/>
            <a:t>Хөдөөгийн сумын төвийн баг</a:t>
          </a:r>
          <a:r>
            <a:rPr lang="en-US" sz="2400" dirty="0" smtClean="0"/>
            <a:t>;</a:t>
          </a:r>
          <a:endParaRPr lang="en-US" sz="2400" dirty="0"/>
        </a:p>
      </dgm:t>
    </dgm:pt>
    <dgm:pt modelId="{00F33734-8587-40C3-84A3-F384AAE33956}" type="parTrans" cxnId="{EE18B15E-BC74-48E2-9DEC-41208852E9B0}">
      <dgm:prSet/>
      <dgm:spPr/>
      <dgm:t>
        <a:bodyPr/>
        <a:lstStyle/>
        <a:p>
          <a:endParaRPr lang="en-US"/>
        </a:p>
      </dgm:t>
    </dgm:pt>
    <dgm:pt modelId="{83B49EF3-5CD0-4529-8294-164AA7AAD00A}" type="sibTrans" cxnId="{EE18B15E-BC74-48E2-9DEC-41208852E9B0}">
      <dgm:prSet/>
      <dgm:spPr/>
      <dgm:t>
        <a:bodyPr/>
        <a:lstStyle/>
        <a:p>
          <a:endParaRPr lang="en-US"/>
        </a:p>
      </dgm:t>
    </dgm:pt>
    <dgm:pt modelId="{8C11BA41-B805-40AF-834B-29F982BAB098}">
      <dgm:prSet custT="1"/>
      <dgm:spPr/>
      <dgm:t>
        <a:bodyPr/>
        <a:lstStyle/>
        <a:p>
          <a:r>
            <a:rPr lang="mn-MN" sz="2400" dirty="0" smtClean="0"/>
            <a:t>Аймгийн төвийн сумын баг</a:t>
          </a:r>
          <a:r>
            <a:rPr lang="en-US" sz="2400" dirty="0" smtClean="0"/>
            <a:t>;</a:t>
          </a:r>
          <a:endParaRPr lang="mn-MN" sz="2400" dirty="0"/>
        </a:p>
      </dgm:t>
    </dgm:pt>
    <dgm:pt modelId="{64130B56-0B82-4E54-8F7A-48E28AB99DF2}" type="parTrans" cxnId="{B0536CF2-E537-4454-A75C-693E6E5309FD}">
      <dgm:prSet/>
      <dgm:spPr/>
      <dgm:t>
        <a:bodyPr/>
        <a:lstStyle/>
        <a:p>
          <a:endParaRPr lang="en-US"/>
        </a:p>
      </dgm:t>
    </dgm:pt>
    <dgm:pt modelId="{7DE1012C-97F4-42DE-B2FE-C56E2B34BAB1}" type="sibTrans" cxnId="{B0536CF2-E537-4454-A75C-693E6E5309FD}">
      <dgm:prSet/>
      <dgm:spPr/>
      <dgm:t>
        <a:bodyPr/>
        <a:lstStyle/>
        <a:p>
          <a:endParaRPr lang="en-US"/>
        </a:p>
      </dgm:t>
    </dgm:pt>
    <dgm:pt modelId="{F84D5638-A7D1-4D8C-9735-C9F10CF923EC}" type="pres">
      <dgm:prSet presAssocID="{91DE6251-033A-445A-A038-86D5672F96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F7A700-FFBB-4277-9AC4-DDCE8ECED10B}" type="pres">
      <dgm:prSet presAssocID="{91DE6251-033A-445A-A038-86D5672F96EF}" presName="Name1" presStyleCnt="0"/>
      <dgm:spPr/>
    </dgm:pt>
    <dgm:pt modelId="{0CC564E2-9156-4901-A862-7D503D613CE5}" type="pres">
      <dgm:prSet presAssocID="{91DE6251-033A-445A-A038-86D5672F96EF}" presName="cycle" presStyleCnt="0"/>
      <dgm:spPr/>
    </dgm:pt>
    <dgm:pt modelId="{767FDBA9-D840-4A20-8031-585539E8BF9C}" type="pres">
      <dgm:prSet presAssocID="{91DE6251-033A-445A-A038-86D5672F96EF}" presName="srcNode" presStyleLbl="node1" presStyleIdx="0" presStyleCnt="4"/>
      <dgm:spPr/>
    </dgm:pt>
    <dgm:pt modelId="{C2493C8B-3CAB-4FFE-A5C6-B2A1E1CC1708}" type="pres">
      <dgm:prSet presAssocID="{91DE6251-033A-445A-A038-86D5672F96EF}" presName="conn" presStyleLbl="parChTrans1D2" presStyleIdx="0" presStyleCnt="1"/>
      <dgm:spPr/>
      <dgm:t>
        <a:bodyPr/>
        <a:lstStyle/>
        <a:p>
          <a:endParaRPr lang="en-US"/>
        </a:p>
      </dgm:t>
    </dgm:pt>
    <dgm:pt modelId="{D628D4CD-BE5B-4A58-9041-8A4745EA3790}" type="pres">
      <dgm:prSet presAssocID="{91DE6251-033A-445A-A038-86D5672F96EF}" presName="extraNode" presStyleLbl="node1" presStyleIdx="0" presStyleCnt="4"/>
      <dgm:spPr/>
    </dgm:pt>
    <dgm:pt modelId="{B7DBE4E1-EE05-4A25-9B68-769993075DD8}" type="pres">
      <dgm:prSet presAssocID="{91DE6251-033A-445A-A038-86D5672F96EF}" presName="dstNode" presStyleLbl="node1" presStyleIdx="0" presStyleCnt="4"/>
      <dgm:spPr/>
    </dgm:pt>
    <dgm:pt modelId="{52303190-4AD3-4818-BEFE-7FD0BF8184D1}" type="pres">
      <dgm:prSet presAssocID="{A73F6884-0051-47AB-A438-03A52A91B07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2E9B4-55E8-482B-A298-2955FEC59936}" type="pres">
      <dgm:prSet presAssocID="{A73F6884-0051-47AB-A438-03A52A91B07D}" presName="accent_1" presStyleCnt="0"/>
      <dgm:spPr/>
    </dgm:pt>
    <dgm:pt modelId="{626E70E0-032A-4FDF-81D7-178033468C11}" type="pres">
      <dgm:prSet presAssocID="{A73F6884-0051-47AB-A438-03A52A91B07D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4102D2-ECE9-45D6-9DCB-BFD9DCCA8E3E}" type="pres">
      <dgm:prSet presAssocID="{15127EEC-98DF-46B4-ADE6-6A79FFD200A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98EEA-E1C5-4177-BCE8-04AE90C41730}" type="pres">
      <dgm:prSet presAssocID="{15127EEC-98DF-46B4-ADE6-6A79FFD200A6}" presName="accent_2" presStyleCnt="0"/>
      <dgm:spPr/>
    </dgm:pt>
    <dgm:pt modelId="{1D5CF06B-3926-4FF2-ACBC-00AF3D2C910B}" type="pres">
      <dgm:prSet presAssocID="{15127EEC-98DF-46B4-ADE6-6A79FFD200A6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0D24B9-50C0-470F-B561-E376B347C4FA}" type="pres">
      <dgm:prSet presAssocID="{BD7F8E6C-C3D1-4EEC-9EC6-86A7BD7C014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AC925-FCDD-40C0-9201-D537A364FD76}" type="pres">
      <dgm:prSet presAssocID="{BD7F8E6C-C3D1-4EEC-9EC6-86A7BD7C0143}" presName="accent_3" presStyleCnt="0"/>
      <dgm:spPr/>
    </dgm:pt>
    <dgm:pt modelId="{7C89F430-59A9-4C56-9023-95F12AB2429F}" type="pres">
      <dgm:prSet presAssocID="{BD7F8E6C-C3D1-4EEC-9EC6-86A7BD7C0143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6DFA45-F6F4-4B52-88F0-D384170F8F30}" type="pres">
      <dgm:prSet presAssocID="{8C11BA41-B805-40AF-834B-29F982BAB09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0E541-ACC6-4650-BA58-64AEF7AD6BCD}" type="pres">
      <dgm:prSet presAssocID="{8C11BA41-B805-40AF-834B-29F982BAB098}" presName="accent_4" presStyleCnt="0"/>
      <dgm:spPr/>
    </dgm:pt>
    <dgm:pt modelId="{C6ABF1F2-5644-4AAD-B38C-36AF7B8FC087}" type="pres">
      <dgm:prSet presAssocID="{8C11BA41-B805-40AF-834B-29F982BAB098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86EF1E2-CA7E-433D-AD91-11578CF63B42}" type="presOf" srcId="{91DE6251-033A-445A-A038-86D5672F96EF}" destId="{F84D5638-A7D1-4D8C-9735-C9F10CF923EC}" srcOrd="0" destOrd="0" presId="urn:microsoft.com/office/officeart/2008/layout/VerticalCurvedList"/>
    <dgm:cxn modelId="{07954CAE-1EF7-49FA-95BA-BE77C8B66599}" type="presOf" srcId="{6D1AFE50-690C-40D6-986D-E8F1A23661D6}" destId="{C2493C8B-3CAB-4FFE-A5C6-B2A1E1CC1708}" srcOrd="0" destOrd="0" presId="urn:microsoft.com/office/officeart/2008/layout/VerticalCurvedList"/>
    <dgm:cxn modelId="{9D7982DD-5447-4256-943E-0BE341FB52CA}" type="presOf" srcId="{8C11BA41-B805-40AF-834B-29F982BAB098}" destId="{156DFA45-F6F4-4B52-88F0-D384170F8F30}" srcOrd="0" destOrd="0" presId="urn:microsoft.com/office/officeart/2008/layout/VerticalCurvedList"/>
    <dgm:cxn modelId="{0FB55DEB-6419-403F-9956-87898AC4A4B7}" type="presOf" srcId="{BD7F8E6C-C3D1-4EEC-9EC6-86A7BD7C0143}" destId="{0C0D24B9-50C0-470F-B561-E376B347C4FA}" srcOrd="0" destOrd="0" presId="urn:microsoft.com/office/officeart/2008/layout/VerticalCurvedList"/>
    <dgm:cxn modelId="{799F93D2-3586-47EE-B29E-C42B6788F14B}" type="presOf" srcId="{A73F6884-0051-47AB-A438-03A52A91B07D}" destId="{52303190-4AD3-4818-BEFE-7FD0BF8184D1}" srcOrd="0" destOrd="0" presId="urn:microsoft.com/office/officeart/2008/layout/VerticalCurvedList"/>
    <dgm:cxn modelId="{728000A1-BDC2-4349-9AE1-D165CE1D346D}" type="presOf" srcId="{15127EEC-98DF-46B4-ADE6-6A79FFD200A6}" destId="{B44102D2-ECE9-45D6-9DCB-BFD9DCCA8E3E}" srcOrd="0" destOrd="0" presId="urn:microsoft.com/office/officeart/2008/layout/VerticalCurvedList"/>
    <dgm:cxn modelId="{B0536CF2-E537-4454-A75C-693E6E5309FD}" srcId="{91DE6251-033A-445A-A038-86D5672F96EF}" destId="{8C11BA41-B805-40AF-834B-29F982BAB098}" srcOrd="3" destOrd="0" parTransId="{64130B56-0B82-4E54-8F7A-48E28AB99DF2}" sibTransId="{7DE1012C-97F4-42DE-B2FE-C56E2B34BAB1}"/>
    <dgm:cxn modelId="{F42EEB4C-F301-4313-916C-D9F2BFD3840E}" srcId="{91DE6251-033A-445A-A038-86D5672F96EF}" destId="{A73F6884-0051-47AB-A438-03A52A91B07D}" srcOrd="0" destOrd="0" parTransId="{A25C9496-0BD3-4F9E-9782-8C97DFD37509}" sibTransId="{6D1AFE50-690C-40D6-986D-E8F1A23661D6}"/>
    <dgm:cxn modelId="{B9C09F73-6143-48A7-B6E6-3467B71C01D2}" srcId="{91DE6251-033A-445A-A038-86D5672F96EF}" destId="{15127EEC-98DF-46B4-ADE6-6A79FFD200A6}" srcOrd="1" destOrd="0" parTransId="{6AF3F966-FCB4-41EE-B6CA-87224F8B86CD}" sibTransId="{A2B8FB0E-55C1-463A-A7EA-C782DEEABD73}"/>
    <dgm:cxn modelId="{EE18B15E-BC74-48E2-9DEC-41208852E9B0}" srcId="{91DE6251-033A-445A-A038-86D5672F96EF}" destId="{BD7F8E6C-C3D1-4EEC-9EC6-86A7BD7C0143}" srcOrd="2" destOrd="0" parTransId="{00F33734-8587-40C3-84A3-F384AAE33956}" sibTransId="{83B49EF3-5CD0-4529-8294-164AA7AAD00A}"/>
    <dgm:cxn modelId="{996BBE42-BBEA-45C8-8BA2-AF5D1D9A4B79}" type="presParOf" srcId="{F84D5638-A7D1-4D8C-9735-C9F10CF923EC}" destId="{4DF7A700-FFBB-4277-9AC4-DDCE8ECED10B}" srcOrd="0" destOrd="0" presId="urn:microsoft.com/office/officeart/2008/layout/VerticalCurvedList"/>
    <dgm:cxn modelId="{EA3F64D9-E102-4B4C-B65C-14B96696E4E0}" type="presParOf" srcId="{4DF7A700-FFBB-4277-9AC4-DDCE8ECED10B}" destId="{0CC564E2-9156-4901-A862-7D503D613CE5}" srcOrd="0" destOrd="0" presId="urn:microsoft.com/office/officeart/2008/layout/VerticalCurvedList"/>
    <dgm:cxn modelId="{F55C245A-108B-491D-B6FB-451E626EC92E}" type="presParOf" srcId="{0CC564E2-9156-4901-A862-7D503D613CE5}" destId="{767FDBA9-D840-4A20-8031-585539E8BF9C}" srcOrd="0" destOrd="0" presId="urn:microsoft.com/office/officeart/2008/layout/VerticalCurvedList"/>
    <dgm:cxn modelId="{70AD1066-0AB8-42DF-A05D-AEC109D4D36F}" type="presParOf" srcId="{0CC564E2-9156-4901-A862-7D503D613CE5}" destId="{C2493C8B-3CAB-4FFE-A5C6-B2A1E1CC1708}" srcOrd="1" destOrd="0" presId="urn:microsoft.com/office/officeart/2008/layout/VerticalCurvedList"/>
    <dgm:cxn modelId="{44A3EB7F-0FD3-4427-951E-FA75975399CA}" type="presParOf" srcId="{0CC564E2-9156-4901-A862-7D503D613CE5}" destId="{D628D4CD-BE5B-4A58-9041-8A4745EA3790}" srcOrd="2" destOrd="0" presId="urn:microsoft.com/office/officeart/2008/layout/VerticalCurvedList"/>
    <dgm:cxn modelId="{781ACB8E-9FFD-4453-B28E-6EA9D2A40FCE}" type="presParOf" srcId="{0CC564E2-9156-4901-A862-7D503D613CE5}" destId="{B7DBE4E1-EE05-4A25-9B68-769993075DD8}" srcOrd="3" destOrd="0" presId="urn:microsoft.com/office/officeart/2008/layout/VerticalCurvedList"/>
    <dgm:cxn modelId="{03A1A17D-93C9-4365-843A-58EFE1EE2319}" type="presParOf" srcId="{4DF7A700-FFBB-4277-9AC4-DDCE8ECED10B}" destId="{52303190-4AD3-4818-BEFE-7FD0BF8184D1}" srcOrd="1" destOrd="0" presId="urn:microsoft.com/office/officeart/2008/layout/VerticalCurvedList"/>
    <dgm:cxn modelId="{607B026A-D45E-4D39-B15F-EEDD75D13B79}" type="presParOf" srcId="{4DF7A700-FFBB-4277-9AC4-DDCE8ECED10B}" destId="{F2B2E9B4-55E8-482B-A298-2955FEC59936}" srcOrd="2" destOrd="0" presId="urn:microsoft.com/office/officeart/2008/layout/VerticalCurvedList"/>
    <dgm:cxn modelId="{10770C8A-D910-4BA1-B7B7-D09EBAB605BB}" type="presParOf" srcId="{F2B2E9B4-55E8-482B-A298-2955FEC59936}" destId="{626E70E0-032A-4FDF-81D7-178033468C11}" srcOrd="0" destOrd="0" presId="urn:microsoft.com/office/officeart/2008/layout/VerticalCurvedList"/>
    <dgm:cxn modelId="{F467503B-EFCA-47AE-8007-F4FE41D8C5D3}" type="presParOf" srcId="{4DF7A700-FFBB-4277-9AC4-DDCE8ECED10B}" destId="{B44102D2-ECE9-45D6-9DCB-BFD9DCCA8E3E}" srcOrd="3" destOrd="0" presId="urn:microsoft.com/office/officeart/2008/layout/VerticalCurvedList"/>
    <dgm:cxn modelId="{C01BE2A2-0EFF-43CC-B91C-AD62E2A500F1}" type="presParOf" srcId="{4DF7A700-FFBB-4277-9AC4-DDCE8ECED10B}" destId="{2F698EEA-E1C5-4177-BCE8-04AE90C41730}" srcOrd="4" destOrd="0" presId="urn:microsoft.com/office/officeart/2008/layout/VerticalCurvedList"/>
    <dgm:cxn modelId="{4F335B03-98D5-42AE-8706-7E08C09CC4D5}" type="presParOf" srcId="{2F698EEA-E1C5-4177-BCE8-04AE90C41730}" destId="{1D5CF06B-3926-4FF2-ACBC-00AF3D2C910B}" srcOrd="0" destOrd="0" presId="urn:microsoft.com/office/officeart/2008/layout/VerticalCurvedList"/>
    <dgm:cxn modelId="{8F95B276-C31F-4310-97DA-3C2F514CDC8A}" type="presParOf" srcId="{4DF7A700-FFBB-4277-9AC4-DDCE8ECED10B}" destId="{0C0D24B9-50C0-470F-B561-E376B347C4FA}" srcOrd="5" destOrd="0" presId="urn:microsoft.com/office/officeart/2008/layout/VerticalCurvedList"/>
    <dgm:cxn modelId="{23DA01F1-A1BD-498D-99F5-3EF3324814A0}" type="presParOf" srcId="{4DF7A700-FFBB-4277-9AC4-DDCE8ECED10B}" destId="{01DAC925-FCDD-40C0-9201-D537A364FD76}" srcOrd="6" destOrd="0" presId="urn:microsoft.com/office/officeart/2008/layout/VerticalCurvedList"/>
    <dgm:cxn modelId="{C8D6D80C-A8B9-432A-86CD-91F5C1377219}" type="presParOf" srcId="{01DAC925-FCDD-40C0-9201-D537A364FD76}" destId="{7C89F430-59A9-4C56-9023-95F12AB2429F}" srcOrd="0" destOrd="0" presId="urn:microsoft.com/office/officeart/2008/layout/VerticalCurvedList"/>
    <dgm:cxn modelId="{0D0243CC-6B50-4C1D-8E82-460DD10859F9}" type="presParOf" srcId="{4DF7A700-FFBB-4277-9AC4-DDCE8ECED10B}" destId="{156DFA45-F6F4-4B52-88F0-D384170F8F30}" srcOrd="7" destOrd="0" presId="urn:microsoft.com/office/officeart/2008/layout/VerticalCurvedList"/>
    <dgm:cxn modelId="{66F5BE36-E5F1-4162-9A83-F6E3674AF36A}" type="presParOf" srcId="{4DF7A700-FFBB-4277-9AC4-DDCE8ECED10B}" destId="{7400E541-ACC6-4650-BA58-64AEF7AD6BCD}" srcOrd="8" destOrd="0" presId="urn:microsoft.com/office/officeart/2008/layout/VerticalCurvedList"/>
    <dgm:cxn modelId="{8FEEF8AB-466B-49B9-B40D-21E77DDE7E19}" type="presParOf" srcId="{7400E541-ACC6-4650-BA58-64AEF7AD6BCD}" destId="{C6ABF1F2-5644-4AAD-B38C-36AF7B8FC0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ED9EC-A767-4A7D-A162-7B9B3739B9C9}" type="doc">
      <dgm:prSet loTypeId="urn:microsoft.com/office/officeart/2005/8/layout/hList7" loCatId="list" qsTypeId="urn:microsoft.com/office/officeart/2005/8/quickstyle/simple3" qsCatId="simple" csTypeId="urn:microsoft.com/office/officeart/2005/8/colors/accent3_1" csCatId="accent3" phldr="1"/>
      <dgm:spPr/>
    </dgm:pt>
    <dgm:pt modelId="{3A356BB8-3A9F-4F06-89F7-0FC7260B787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Багийн эрх ашиг, багийн иргэдийн эрх ашиг, ашиг сонирхол нь БИНХ –ын хуралдаанд хадгалагдах, батлагаажих үндсэн эрх үүрэг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4BF456-3DF4-4AC2-9272-A051FF155251}" type="parTrans" cxnId="{B4696B15-AE10-4FEE-A3CF-FF0290090120}">
      <dgm:prSet/>
      <dgm:spPr/>
      <dgm:t>
        <a:bodyPr/>
        <a:lstStyle/>
        <a:p>
          <a:endParaRPr lang="en-US"/>
        </a:p>
      </dgm:t>
    </dgm:pt>
    <dgm:pt modelId="{8BC45001-4B3C-4C0B-96A8-DC55B73E4393}" type="sibTrans" cxnId="{B4696B15-AE10-4FEE-A3CF-FF0290090120}">
      <dgm:prSet/>
      <dgm:spPr/>
      <dgm:t>
        <a:bodyPr/>
        <a:lstStyle/>
        <a:p>
          <a:endParaRPr lang="en-US"/>
        </a:p>
      </dgm:t>
    </dgm:pt>
    <dgm:pt modelId="{8824A17D-576F-4B0B-8AB6-3FB7B81380B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БИНХ түүний чөлөөт цагаар тэргүүлэгчид багийн эрх ашиг, ашиг сонирхолыг тасралтгүй, үр дүнтэй хадгалах, баталгаажуулах 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050C1-BA98-448F-BDDF-6789EAC5F615}" type="parTrans" cxnId="{A608EFFA-8BDA-4F5D-AAD1-694CFE968340}">
      <dgm:prSet/>
      <dgm:spPr/>
      <dgm:t>
        <a:bodyPr/>
        <a:lstStyle/>
        <a:p>
          <a:endParaRPr lang="en-US"/>
        </a:p>
      </dgm:t>
    </dgm:pt>
    <dgm:pt modelId="{F7DC26AE-9D2E-4627-8C86-1C89CDC42D23}" type="sibTrans" cxnId="{A608EFFA-8BDA-4F5D-AAD1-694CFE968340}">
      <dgm:prSet/>
      <dgm:spPr/>
      <dgm:t>
        <a:bodyPr/>
        <a:lstStyle/>
        <a:p>
          <a:endParaRPr lang="en-US"/>
        </a:p>
      </dgm:t>
    </dgm:pt>
    <dgm:pt modelId="{BC9988C1-BB5E-4012-8BA9-94704E40398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БИНХ тасралтгүй тогтмол үйл ажиллагаа явуулахад гадаад болон дотоодод чиглэсэн үйл ажиллагаа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D26B04-DFB5-495B-8789-D0CA0EF57641}" type="parTrans" cxnId="{672C576C-856C-409D-853D-FAD59FBAF887}">
      <dgm:prSet/>
      <dgm:spPr/>
      <dgm:t>
        <a:bodyPr/>
        <a:lstStyle/>
        <a:p>
          <a:endParaRPr lang="en-US"/>
        </a:p>
      </dgm:t>
    </dgm:pt>
    <dgm:pt modelId="{95672070-9AD3-4F24-992B-5D98DA16593B}" type="sibTrans" cxnId="{672C576C-856C-409D-853D-FAD59FBAF887}">
      <dgm:prSet/>
      <dgm:spPr/>
      <dgm:t>
        <a:bodyPr/>
        <a:lstStyle/>
        <a:p>
          <a:endParaRPr lang="en-US"/>
        </a:p>
      </dgm:t>
    </dgm:pt>
    <dgm:pt modelId="{B9FCC081-E434-43BE-A6FB-08EAA15766B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Асуудал тодорхойлох, дүн шинжилгээ хийх шаардлага, ач холбогдол, БИНХ-ын хурал, хуралдааны хэлэлцэх асуудал, шийдвэрийн төсөл боловсруулах арга зүй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F5BBF4-8E22-41BD-BB1D-87754A16D5D1}" type="parTrans" cxnId="{1CD3B3FC-0A3A-4323-8C44-674725A82355}">
      <dgm:prSet/>
      <dgm:spPr/>
      <dgm:t>
        <a:bodyPr/>
        <a:lstStyle/>
        <a:p>
          <a:endParaRPr lang="en-US"/>
        </a:p>
      </dgm:t>
    </dgm:pt>
    <dgm:pt modelId="{40DB61C7-4F37-4021-8D0F-6603849E0BBA}" type="sibTrans" cxnId="{1CD3B3FC-0A3A-4323-8C44-674725A82355}">
      <dgm:prSet/>
      <dgm:spPr/>
      <dgm:t>
        <a:bodyPr/>
        <a:lstStyle/>
        <a:p>
          <a:endParaRPr lang="en-US"/>
        </a:p>
      </dgm:t>
    </dgm:pt>
    <dgm:pt modelId="{BBE5A5B5-719C-45E0-84CC-3922D875969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400" b="0" dirty="0" smtClean="0">
              <a:latin typeface="Arial" panose="020B0604020202020204" pitchFamily="34" charset="0"/>
              <a:cs typeface="Arial" panose="020B0604020202020204" pitchFamily="34" charset="0"/>
            </a:rPr>
            <a:t>Шийдвэр гаргах процедур, хэлбэржүүлэлтхэрэгжилтийн </a:t>
          </a:r>
          <a:r>
            <a:rPr lang="mn-MN" sz="1400" b="0" dirty="0" smtClean="0">
              <a:latin typeface="Arial" panose="020B0604020202020204" pitchFamily="34" charset="0"/>
              <a:cs typeface="Arial" panose="020B0604020202020204" pitchFamily="34" charset="0"/>
            </a:rPr>
            <a:t>хяналт, үр нөлөөг үнэлэх замаар БИНХ-ын </a:t>
          </a:r>
          <a:r>
            <a:rPr lang="mn-MN" sz="1400" b="0" dirty="0" smtClean="0">
              <a:latin typeface="Arial" panose="020B0604020202020204" pitchFamily="34" charset="0"/>
              <a:cs typeface="Arial" panose="020B0604020202020204" pitchFamily="34" charset="0"/>
            </a:rPr>
            <a:t>тэргүүлэгчдийн хурал, хуралдааны үнэлэмж 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C835C-CF4C-4079-83AC-16422CEA1F40}" type="parTrans" cxnId="{9B07FDCC-F22A-42A1-B4BE-1D4B058D22C3}">
      <dgm:prSet/>
      <dgm:spPr/>
      <dgm:t>
        <a:bodyPr/>
        <a:lstStyle/>
        <a:p>
          <a:endParaRPr lang="en-US"/>
        </a:p>
      </dgm:t>
    </dgm:pt>
    <dgm:pt modelId="{0080C656-EB7C-4AF7-A8BD-8FE51F904407}" type="sibTrans" cxnId="{9B07FDCC-F22A-42A1-B4BE-1D4B058D22C3}">
      <dgm:prSet/>
      <dgm:spPr/>
      <dgm:t>
        <a:bodyPr/>
        <a:lstStyle/>
        <a:p>
          <a:endParaRPr lang="en-US"/>
        </a:p>
      </dgm:t>
    </dgm:pt>
    <dgm:pt modelId="{C1DDA35A-2564-4D32-9456-BFED6B0D8DE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n-MN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Багийн өөрийн удирдлага, багийн эрх ашиг, иргэдийн эрх ашиг, ашиг сонирхол. </a:t>
          </a:r>
          <a:r>
            <a:rPr lang="mn-MN" sz="1400" b="0" dirty="0" smtClean="0">
              <a:latin typeface="Arial" panose="020B0604020202020204" pitchFamily="34" charset="0"/>
              <a:cs typeface="Arial" panose="020B0604020202020204" pitchFamily="34" charset="0"/>
            </a:rPr>
            <a:t>Үүнийг БИНХ </a:t>
          </a:r>
          <a:r>
            <a:rPr lang="mn-MN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инстуцийн хувьд хамгаалж баталгаажуулах 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B326B-C7D1-4871-A097-F58AAB944A6E}" type="sibTrans" cxnId="{F9849671-D237-4DD9-881C-CDF1E5269322}">
      <dgm:prSet/>
      <dgm:spPr/>
      <dgm:t>
        <a:bodyPr/>
        <a:lstStyle/>
        <a:p>
          <a:endParaRPr lang="en-US"/>
        </a:p>
      </dgm:t>
    </dgm:pt>
    <dgm:pt modelId="{555FC57B-C59F-4549-8192-1119E5FB59AC}" type="parTrans" cxnId="{F9849671-D237-4DD9-881C-CDF1E5269322}">
      <dgm:prSet/>
      <dgm:spPr/>
      <dgm:t>
        <a:bodyPr/>
        <a:lstStyle/>
        <a:p>
          <a:endParaRPr lang="en-US"/>
        </a:p>
      </dgm:t>
    </dgm:pt>
    <dgm:pt modelId="{A45C1AFD-6A2B-465A-9D72-F86634485DA6}" type="pres">
      <dgm:prSet presAssocID="{031ED9EC-A767-4A7D-A162-7B9B3739B9C9}" presName="Name0" presStyleCnt="0">
        <dgm:presLayoutVars>
          <dgm:dir/>
          <dgm:resizeHandles val="exact"/>
        </dgm:presLayoutVars>
      </dgm:prSet>
      <dgm:spPr/>
    </dgm:pt>
    <dgm:pt modelId="{6C95C9C4-A0EA-4A34-8C43-2C25E1025E84}" type="pres">
      <dgm:prSet presAssocID="{031ED9EC-A767-4A7D-A162-7B9B3739B9C9}" presName="fgShape" presStyleLbl="fgShp" presStyleIdx="0" presStyleCnt="1" custScaleY="40351" custLinFactNeighborX="-898" custLinFactNeighborY="56725"/>
      <dgm:spPr/>
    </dgm:pt>
    <dgm:pt modelId="{4F08B2FA-4CB3-4AA1-8EAB-A1A5081217C4}" type="pres">
      <dgm:prSet presAssocID="{031ED9EC-A767-4A7D-A162-7B9B3739B9C9}" presName="linComp" presStyleCnt="0"/>
      <dgm:spPr/>
    </dgm:pt>
    <dgm:pt modelId="{C075E546-3741-4047-ACB5-687DB95FB5B7}" type="pres">
      <dgm:prSet presAssocID="{C1DDA35A-2564-4D32-9456-BFED6B0D8DE6}" presName="compNode" presStyleCnt="0"/>
      <dgm:spPr/>
    </dgm:pt>
    <dgm:pt modelId="{5D12136E-5B66-4B35-AAA5-476397EDBE97}" type="pres">
      <dgm:prSet presAssocID="{C1DDA35A-2564-4D32-9456-BFED6B0D8DE6}" presName="bkgdShape" presStyleLbl="node1" presStyleIdx="0" presStyleCnt="6" custScaleX="85350" custLinFactNeighborX="-3924" custLinFactNeighborY="-110"/>
      <dgm:spPr/>
      <dgm:t>
        <a:bodyPr/>
        <a:lstStyle/>
        <a:p>
          <a:endParaRPr lang="en-US"/>
        </a:p>
      </dgm:t>
    </dgm:pt>
    <dgm:pt modelId="{B5EE30C9-4B50-4648-98C1-FA5E3372C1F7}" type="pres">
      <dgm:prSet presAssocID="{C1DDA35A-2564-4D32-9456-BFED6B0D8DE6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605F7-F37C-48E3-B0AE-210D597093DD}" type="pres">
      <dgm:prSet presAssocID="{C1DDA35A-2564-4D32-9456-BFED6B0D8DE6}" presName="invisiNode" presStyleLbl="node1" presStyleIdx="0" presStyleCnt="6"/>
      <dgm:spPr/>
    </dgm:pt>
    <dgm:pt modelId="{60B86E74-7852-4AD2-ACDB-299DC63FACBC}" type="pres">
      <dgm:prSet presAssocID="{C1DDA35A-2564-4D32-9456-BFED6B0D8DE6}" presName="imagNode" presStyleLbl="fgImgPlace1" presStyleIdx="0" presStyleCnt="6" custScaleX="53417" custScaleY="51740" custLinFactNeighborX="2546" custLinFactNeighborY="-316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68F344-9BB7-4B90-A4CF-01E3A696A2A6}" type="pres">
      <dgm:prSet presAssocID="{2AEB326B-C7D1-4871-A097-F58AAB944A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D955B01-6679-4ED0-A07C-54D5F849D80D}" type="pres">
      <dgm:prSet presAssocID="{3A356BB8-3A9F-4F06-89F7-0FC7260B787F}" presName="compNode" presStyleCnt="0"/>
      <dgm:spPr/>
    </dgm:pt>
    <dgm:pt modelId="{7D70E9E6-EB72-4E29-A1C3-C2D4B4D4123C}" type="pres">
      <dgm:prSet presAssocID="{3A356BB8-3A9F-4F06-89F7-0FC7260B787F}" presName="bkgdShape" presStyleLbl="node1" presStyleIdx="1" presStyleCnt="6" custScaleX="88801" custLinFactNeighborX="-2362" custLinFactNeighborY="-110"/>
      <dgm:spPr/>
      <dgm:t>
        <a:bodyPr/>
        <a:lstStyle/>
        <a:p>
          <a:endParaRPr lang="en-US"/>
        </a:p>
      </dgm:t>
    </dgm:pt>
    <dgm:pt modelId="{BD5EFDEC-3C42-4E62-8C07-4D4929B4AC11}" type="pres">
      <dgm:prSet presAssocID="{3A356BB8-3A9F-4F06-89F7-0FC7260B787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FADE2-7B44-46ED-A862-12DD0AC2189E}" type="pres">
      <dgm:prSet presAssocID="{3A356BB8-3A9F-4F06-89F7-0FC7260B787F}" presName="invisiNode" presStyleLbl="node1" presStyleIdx="1" presStyleCnt="6"/>
      <dgm:spPr/>
    </dgm:pt>
    <dgm:pt modelId="{31ACE5D4-052F-487D-8DD9-4B2BDA1C5DF8}" type="pres">
      <dgm:prSet presAssocID="{3A356BB8-3A9F-4F06-89F7-0FC7260B787F}" presName="imagNode" presStyleLbl="fgImgPlace1" presStyleIdx="1" presStyleCnt="6" custScaleX="49782" custScaleY="47516" custLinFactNeighborX="-1472" custLinFactNeighborY="-284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F75255E-B3DB-4F71-B33B-64805C7347A8}" type="pres">
      <dgm:prSet presAssocID="{8BC45001-4B3C-4C0B-96A8-DC55B73E439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A9DCCD-2BFE-4F94-9827-D0C77997442B}" type="pres">
      <dgm:prSet presAssocID="{8824A17D-576F-4B0B-8AB6-3FB7B81380BA}" presName="compNode" presStyleCnt="0"/>
      <dgm:spPr/>
    </dgm:pt>
    <dgm:pt modelId="{1E78B690-5D57-4517-8238-D3EE0A7608B2}" type="pres">
      <dgm:prSet presAssocID="{8824A17D-576F-4B0B-8AB6-3FB7B81380BA}" presName="bkgdShape" presStyleLbl="node1" presStyleIdx="2" presStyleCnt="6"/>
      <dgm:spPr/>
      <dgm:t>
        <a:bodyPr/>
        <a:lstStyle/>
        <a:p>
          <a:endParaRPr lang="en-US"/>
        </a:p>
      </dgm:t>
    </dgm:pt>
    <dgm:pt modelId="{65CB3A17-E7B5-438F-8C25-0ECFF0D1B111}" type="pres">
      <dgm:prSet presAssocID="{8824A17D-576F-4B0B-8AB6-3FB7B81380BA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41134-27C6-4B6E-9356-4F77ED31C24C}" type="pres">
      <dgm:prSet presAssocID="{8824A17D-576F-4B0B-8AB6-3FB7B81380BA}" presName="invisiNode" presStyleLbl="node1" presStyleIdx="2" presStyleCnt="6"/>
      <dgm:spPr/>
    </dgm:pt>
    <dgm:pt modelId="{5F94127E-92B5-4E78-A02D-73B2C8DD55F1}" type="pres">
      <dgm:prSet presAssocID="{8824A17D-576F-4B0B-8AB6-3FB7B81380BA}" presName="imagNode" presStyleLbl="fgImgPlace1" presStyleIdx="2" presStyleCnt="6" custScaleX="47825" custScaleY="47315" custLinFactNeighborX="5090" custLinFactNeighborY="-3382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3F09B93-CB59-4E50-9732-B1E29A86597A}" type="pres">
      <dgm:prSet presAssocID="{F7DC26AE-9D2E-4627-8C86-1C89CDC42D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F3974F-34A4-47B4-8936-13DA54EBF30A}" type="pres">
      <dgm:prSet presAssocID="{BC9988C1-BB5E-4012-8BA9-94704E403982}" presName="compNode" presStyleCnt="0"/>
      <dgm:spPr/>
    </dgm:pt>
    <dgm:pt modelId="{1A63C55D-9EA3-4579-8931-03BDB84AEEB4}" type="pres">
      <dgm:prSet presAssocID="{BC9988C1-BB5E-4012-8BA9-94704E403982}" presName="bkgdShape" presStyleLbl="node1" presStyleIdx="3" presStyleCnt="6"/>
      <dgm:spPr/>
      <dgm:t>
        <a:bodyPr/>
        <a:lstStyle/>
        <a:p>
          <a:endParaRPr lang="en-US"/>
        </a:p>
      </dgm:t>
    </dgm:pt>
    <dgm:pt modelId="{422F8476-3498-497C-A328-0550F90E5C99}" type="pres">
      <dgm:prSet presAssocID="{BC9988C1-BB5E-4012-8BA9-94704E403982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A2A19-7B8E-494F-ADC7-7FCE11858F31}" type="pres">
      <dgm:prSet presAssocID="{BC9988C1-BB5E-4012-8BA9-94704E403982}" presName="invisiNode" presStyleLbl="node1" presStyleIdx="3" presStyleCnt="6"/>
      <dgm:spPr/>
    </dgm:pt>
    <dgm:pt modelId="{5C512D46-5237-422B-8A99-AB46001DF45A}" type="pres">
      <dgm:prSet presAssocID="{BC9988C1-BB5E-4012-8BA9-94704E403982}" presName="imagNode" presStyleLbl="fgImgPlace1" presStyleIdx="3" presStyleCnt="6" custScaleX="53377" custScaleY="47315" custLinFactNeighborX="3403" custLinFactNeighborY="-3372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801D07E-EAC5-49CC-8AFC-E5687902FE73}" type="pres">
      <dgm:prSet presAssocID="{95672070-9AD3-4F24-992B-5D98DA1659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1F9B593-7AC6-423C-8C98-72D57F831E8C}" type="pres">
      <dgm:prSet presAssocID="{B9FCC081-E434-43BE-A6FB-08EAA15766BE}" presName="compNode" presStyleCnt="0"/>
      <dgm:spPr/>
    </dgm:pt>
    <dgm:pt modelId="{C386A849-0445-49AA-802E-46B7E430D526}" type="pres">
      <dgm:prSet presAssocID="{B9FCC081-E434-43BE-A6FB-08EAA15766BE}" presName="bkgdShape" presStyleLbl="node1" presStyleIdx="4" presStyleCnt="6" custScaleX="120859" custLinFactX="29976" custLinFactNeighborX="100000" custLinFactNeighborY="877"/>
      <dgm:spPr/>
      <dgm:t>
        <a:bodyPr/>
        <a:lstStyle/>
        <a:p>
          <a:endParaRPr lang="en-US"/>
        </a:p>
      </dgm:t>
    </dgm:pt>
    <dgm:pt modelId="{5AE82DC6-0545-48B2-AAC0-2BA5735CB0C2}" type="pres">
      <dgm:prSet presAssocID="{B9FCC081-E434-43BE-A6FB-08EAA15766B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DFBDD-B6BE-44D9-BBEF-33C4FBFF3FB4}" type="pres">
      <dgm:prSet presAssocID="{B9FCC081-E434-43BE-A6FB-08EAA15766BE}" presName="invisiNode" presStyleLbl="node1" presStyleIdx="4" presStyleCnt="6"/>
      <dgm:spPr/>
    </dgm:pt>
    <dgm:pt modelId="{209E9BEA-6CDD-4069-8B96-A3AFDE95E866}" type="pres">
      <dgm:prSet presAssocID="{B9FCC081-E434-43BE-A6FB-08EAA15766BE}" presName="imagNode" presStyleLbl="fgImgPlace1" presStyleIdx="4" presStyleCnt="6" custScaleX="69641" custScaleY="41205" custLinFactNeighborX="4671" custLinFactNeighborY="-3161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C9E2FE8-D008-4545-8EBB-2BF87ECAB3BF}" type="pres">
      <dgm:prSet presAssocID="{40DB61C7-4F37-4021-8D0F-6603849E0B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C8AF0C-D234-46B6-9138-1D69523009F4}" type="pres">
      <dgm:prSet presAssocID="{BBE5A5B5-719C-45E0-84CC-3922D875969B}" presName="compNode" presStyleCnt="0"/>
      <dgm:spPr/>
    </dgm:pt>
    <dgm:pt modelId="{AF6C9132-2EF5-4EFE-B6D2-6A8E544BB7F6}" type="pres">
      <dgm:prSet presAssocID="{BBE5A5B5-719C-45E0-84CC-3922D875969B}" presName="bkgdShape" presStyleLbl="node1" presStyleIdx="5" presStyleCnt="6" custLinFactNeighborX="-97527" custLinFactNeighborY="-110"/>
      <dgm:spPr/>
      <dgm:t>
        <a:bodyPr/>
        <a:lstStyle/>
        <a:p>
          <a:endParaRPr lang="en-US"/>
        </a:p>
      </dgm:t>
    </dgm:pt>
    <dgm:pt modelId="{0E3413B5-2C81-4A78-BF3B-4A1D41C4F61D}" type="pres">
      <dgm:prSet presAssocID="{BBE5A5B5-719C-45E0-84CC-3922D875969B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3EB60-2044-403D-B96E-803139282DD1}" type="pres">
      <dgm:prSet presAssocID="{BBE5A5B5-719C-45E0-84CC-3922D875969B}" presName="invisiNode" presStyleLbl="node1" presStyleIdx="5" presStyleCnt="6"/>
      <dgm:spPr/>
    </dgm:pt>
    <dgm:pt modelId="{19F34D47-394C-42A8-BEFA-851B8A06D7FF}" type="pres">
      <dgm:prSet presAssocID="{BBE5A5B5-719C-45E0-84CC-3922D875969B}" presName="imagNode" presStyleLbl="fgImgPlace1" presStyleIdx="5" presStyleCnt="6" custScaleX="53390" custScaleY="47315" custLinFactNeighborX="2366" custLinFactNeighborY="-33723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582BE382-1F00-4F3F-80D3-961641DD67D5}" type="presOf" srcId="{2AEB326B-C7D1-4871-A097-F58AAB944A6E}" destId="{0368F344-9BB7-4B90-A4CF-01E3A696A2A6}" srcOrd="0" destOrd="0" presId="urn:microsoft.com/office/officeart/2005/8/layout/hList7"/>
    <dgm:cxn modelId="{9B07FDCC-F22A-42A1-B4BE-1D4B058D22C3}" srcId="{031ED9EC-A767-4A7D-A162-7B9B3739B9C9}" destId="{BBE5A5B5-719C-45E0-84CC-3922D875969B}" srcOrd="5" destOrd="0" parTransId="{A1BC835C-CF4C-4079-83AC-16422CEA1F40}" sibTransId="{0080C656-EB7C-4AF7-A8BD-8FE51F904407}"/>
    <dgm:cxn modelId="{66B00DF0-A11C-456A-841B-EF3FBCD410AE}" type="presOf" srcId="{3A356BB8-3A9F-4F06-89F7-0FC7260B787F}" destId="{BD5EFDEC-3C42-4E62-8C07-4D4929B4AC11}" srcOrd="1" destOrd="0" presId="urn:microsoft.com/office/officeart/2005/8/layout/hList7"/>
    <dgm:cxn modelId="{5B489DFC-69BE-41FE-A08A-50050E46BE25}" type="presOf" srcId="{40DB61C7-4F37-4021-8D0F-6603849E0BBA}" destId="{5C9E2FE8-D008-4545-8EBB-2BF87ECAB3BF}" srcOrd="0" destOrd="0" presId="urn:microsoft.com/office/officeart/2005/8/layout/hList7"/>
    <dgm:cxn modelId="{C2F02FDA-E2B9-4709-B61E-502FC5F457FD}" type="presOf" srcId="{BBE5A5B5-719C-45E0-84CC-3922D875969B}" destId="{AF6C9132-2EF5-4EFE-B6D2-6A8E544BB7F6}" srcOrd="0" destOrd="0" presId="urn:microsoft.com/office/officeart/2005/8/layout/hList7"/>
    <dgm:cxn modelId="{9FB09956-DAC1-4248-9695-C81DA15B9C13}" type="presOf" srcId="{B9FCC081-E434-43BE-A6FB-08EAA15766BE}" destId="{5AE82DC6-0545-48B2-AAC0-2BA5735CB0C2}" srcOrd="1" destOrd="0" presId="urn:microsoft.com/office/officeart/2005/8/layout/hList7"/>
    <dgm:cxn modelId="{24FDC7B7-C313-4B7D-8CB6-A8D824172E20}" type="presOf" srcId="{F7DC26AE-9D2E-4627-8C86-1C89CDC42D23}" destId="{33F09B93-CB59-4E50-9732-B1E29A86597A}" srcOrd="0" destOrd="0" presId="urn:microsoft.com/office/officeart/2005/8/layout/hList7"/>
    <dgm:cxn modelId="{672C576C-856C-409D-853D-FAD59FBAF887}" srcId="{031ED9EC-A767-4A7D-A162-7B9B3739B9C9}" destId="{BC9988C1-BB5E-4012-8BA9-94704E403982}" srcOrd="3" destOrd="0" parTransId="{B0D26B04-DFB5-495B-8789-D0CA0EF57641}" sibTransId="{95672070-9AD3-4F24-992B-5D98DA16593B}"/>
    <dgm:cxn modelId="{A608EFFA-8BDA-4F5D-AAD1-694CFE968340}" srcId="{031ED9EC-A767-4A7D-A162-7B9B3739B9C9}" destId="{8824A17D-576F-4B0B-8AB6-3FB7B81380BA}" srcOrd="2" destOrd="0" parTransId="{AAF050C1-BA98-448F-BDDF-6789EAC5F615}" sibTransId="{F7DC26AE-9D2E-4627-8C86-1C89CDC42D23}"/>
    <dgm:cxn modelId="{0596C7A4-0945-4418-8500-B3A9FF1C6CC5}" type="presOf" srcId="{C1DDA35A-2564-4D32-9456-BFED6B0D8DE6}" destId="{B5EE30C9-4B50-4648-98C1-FA5E3372C1F7}" srcOrd="1" destOrd="0" presId="urn:microsoft.com/office/officeart/2005/8/layout/hList7"/>
    <dgm:cxn modelId="{34FAF393-7542-4226-8920-E424AC0B17A6}" type="presOf" srcId="{8824A17D-576F-4B0B-8AB6-3FB7B81380BA}" destId="{1E78B690-5D57-4517-8238-D3EE0A7608B2}" srcOrd="0" destOrd="0" presId="urn:microsoft.com/office/officeart/2005/8/layout/hList7"/>
    <dgm:cxn modelId="{E5FF5851-F89A-4512-8A0F-A60652791FEF}" type="presOf" srcId="{8824A17D-576F-4B0B-8AB6-3FB7B81380BA}" destId="{65CB3A17-E7B5-438F-8C25-0ECFF0D1B111}" srcOrd="1" destOrd="0" presId="urn:microsoft.com/office/officeart/2005/8/layout/hList7"/>
    <dgm:cxn modelId="{F346B0E6-0162-4BFC-89F0-7DE8F59E8A16}" type="presOf" srcId="{B9FCC081-E434-43BE-A6FB-08EAA15766BE}" destId="{C386A849-0445-49AA-802E-46B7E430D526}" srcOrd="0" destOrd="0" presId="urn:microsoft.com/office/officeart/2005/8/layout/hList7"/>
    <dgm:cxn modelId="{7B568B90-4D71-4CEF-91B4-DAAD4726C1F3}" type="presOf" srcId="{95672070-9AD3-4F24-992B-5D98DA16593B}" destId="{B801D07E-EAC5-49CC-8AFC-E5687902FE73}" srcOrd="0" destOrd="0" presId="urn:microsoft.com/office/officeart/2005/8/layout/hList7"/>
    <dgm:cxn modelId="{EC9D5A65-E65E-48BA-8D70-D61117B96781}" type="presOf" srcId="{3A356BB8-3A9F-4F06-89F7-0FC7260B787F}" destId="{7D70E9E6-EB72-4E29-A1C3-C2D4B4D4123C}" srcOrd="0" destOrd="0" presId="urn:microsoft.com/office/officeart/2005/8/layout/hList7"/>
    <dgm:cxn modelId="{5339B06F-566F-4670-88D4-D552B22AD4F8}" type="presOf" srcId="{031ED9EC-A767-4A7D-A162-7B9B3739B9C9}" destId="{A45C1AFD-6A2B-465A-9D72-F86634485DA6}" srcOrd="0" destOrd="0" presId="urn:microsoft.com/office/officeart/2005/8/layout/hList7"/>
    <dgm:cxn modelId="{F9849671-D237-4DD9-881C-CDF1E5269322}" srcId="{031ED9EC-A767-4A7D-A162-7B9B3739B9C9}" destId="{C1DDA35A-2564-4D32-9456-BFED6B0D8DE6}" srcOrd="0" destOrd="0" parTransId="{555FC57B-C59F-4549-8192-1119E5FB59AC}" sibTransId="{2AEB326B-C7D1-4871-A097-F58AAB944A6E}"/>
    <dgm:cxn modelId="{416EB0E1-657E-4689-AF2B-091E0564E072}" type="presOf" srcId="{BBE5A5B5-719C-45E0-84CC-3922D875969B}" destId="{0E3413B5-2C81-4A78-BF3B-4A1D41C4F61D}" srcOrd="1" destOrd="0" presId="urn:microsoft.com/office/officeart/2005/8/layout/hList7"/>
    <dgm:cxn modelId="{B4696B15-AE10-4FEE-A3CF-FF0290090120}" srcId="{031ED9EC-A767-4A7D-A162-7B9B3739B9C9}" destId="{3A356BB8-3A9F-4F06-89F7-0FC7260B787F}" srcOrd="1" destOrd="0" parTransId="{954BF456-3DF4-4AC2-9272-A051FF155251}" sibTransId="{8BC45001-4B3C-4C0B-96A8-DC55B73E4393}"/>
    <dgm:cxn modelId="{5FBB03A4-5BAA-40C4-9AEA-A4BA665C8895}" type="presOf" srcId="{BC9988C1-BB5E-4012-8BA9-94704E403982}" destId="{422F8476-3498-497C-A328-0550F90E5C99}" srcOrd="1" destOrd="0" presId="urn:microsoft.com/office/officeart/2005/8/layout/hList7"/>
    <dgm:cxn modelId="{1CD3B3FC-0A3A-4323-8C44-674725A82355}" srcId="{031ED9EC-A767-4A7D-A162-7B9B3739B9C9}" destId="{B9FCC081-E434-43BE-A6FB-08EAA15766BE}" srcOrd="4" destOrd="0" parTransId="{F1F5BBF4-8E22-41BD-BB1D-87754A16D5D1}" sibTransId="{40DB61C7-4F37-4021-8D0F-6603849E0BBA}"/>
    <dgm:cxn modelId="{66C9B711-852B-4863-BBE8-78DFD1FCC434}" type="presOf" srcId="{C1DDA35A-2564-4D32-9456-BFED6B0D8DE6}" destId="{5D12136E-5B66-4B35-AAA5-476397EDBE97}" srcOrd="0" destOrd="0" presId="urn:microsoft.com/office/officeart/2005/8/layout/hList7"/>
    <dgm:cxn modelId="{BE184896-740B-48C7-830C-361609634D93}" type="presOf" srcId="{8BC45001-4B3C-4C0B-96A8-DC55B73E4393}" destId="{2F75255E-B3DB-4F71-B33B-64805C7347A8}" srcOrd="0" destOrd="0" presId="urn:microsoft.com/office/officeart/2005/8/layout/hList7"/>
    <dgm:cxn modelId="{B1734388-D660-4D32-811F-7122723B8183}" type="presOf" srcId="{BC9988C1-BB5E-4012-8BA9-94704E403982}" destId="{1A63C55D-9EA3-4579-8931-03BDB84AEEB4}" srcOrd="0" destOrd="0" presId="urn:microsoft.com/office/officeart/2005/8/layout/hList7"/>
    <dgm:cxn modelId="{4E6F4A78-9A14-4F27-BB1B-856AF9F8768C}" type="presParOf" srcId="{A45C1AFD-6A2B-465A-9D72-F86634485DA6}" destId="{6C95C9C4-A0EA-4A34-8C43-2C25E1025E84}" srcOrd="0" destOrd="0" presId="urn:microsoft.com/office/officeart/2005/8/layout/hList7"/>
    <dgm:cxn modelId="{DC9F2790-C651-443E-AAF4-3C62704A0174}" type="presParOf" srcId="{A45C1AFD-6A2B-465A-9D72-F86634485DA6}" destId="{4F08B2FA-4CB3-4AA1-8EAB-A1A5081217C4}" srcOrd="1" destOrd="0" presId="urn:microsoft.com/office/officeart/2005/8/layout/hList7"/>
    <dgm:cxn modelId="{556DFD4F-75D1-458A-B035-5A2AB6893B3E}" type="presParOf" srcId="{4F08B2FA-4CB3-4AA1-8EAB-A1A5081217C4}" destId="{C075E546-3741-4047-ACB5-687DB95FB5B7}" srcOrd="0" destOrd="0" presId="urn:microsoft.com/office/officeart/2005/8/layout/hList7"/>
    <dgm:cxn modelId="{78FFCC81-FD52-4851-B888-B9A65CC794A8}" type="presParOf" srcId="{C075E546-3741-4047-ACB5-687DB95FB5B7}" destId="{5D12136E-5B66-4B35-AAA5-476397EDBE97}" srcOrd="0" destOrd="0" presId="urn:microsoft.com/office/officeart/2005/8/layout/hList7"/>
    <dgm:cxn modelId="{B9368A26-AE4E-4D94-A54D-000DF139F84C}" type="presParOf" srcId="{C075E546-3741-4047-ACB5-687DB95FB5B7}" destId="{B5EE30C9-4B50-4648-98C1-FA5E3372C1F7}" srcOrd="1" destOrd="0" presId="urn:microsoft.com/office/officeart/2005/8/layout/hList7"/>
    <dgm:cxn modelId="{8922C2AF-3481-4C6D-9414-B0E3787E2BFB}" type="presParOf" srcId="{C075E546-3741-4047-ACB5-687DB95FB5B7}" destId="{46B605F7-F37C-48E3-B0AE-210D597093DD}" srcOrd="2" destOrd="0" presId="urn:microsoft.com/office/officeart/2005/8/layout/hList7"/>
    <dgm:cxn modelId="{13EF5D89-50B3-422D-9A32-B42535990C1B}" type="presParOf" srcId="{C075E546-3741-4047-ACB5-687DB95FB5B7}" destId="{60B86E74-7852-4AD2-ACDB-299DC63FACBC}" srcOrd="3" destOrd="0" presId="urn:microsoft.com/office/officeart/2005/8/layout/hList7"/>
    <dgm:cxn modelId="{95056F54-752C-4285-B8D1-F99F26A42F49}" type="presParOf" srcId="{4F08B2FA-4CB3-4AA1-8EAB-A1A5081217C4}" destId="{0368F344-9BB7-4B90-A4CF-01E3A696A2A6}" srcOrd="1" destOrd="0" presId="urn:microsoft.com/office/officeart/2005/8/layout/hList7"/>
    <dgm:cxn modelId="{344F8096-A915-410C-8423-B2C76F2ACF04}" type="presParOf" srcId="{4F08B2FA-4CB3-4AA1-8EAB-A1A5081217C4}" destId="{7D955B01-6679-4ED0-A07C-54D5F849D80D}" srcOrd="2" destOrd="0" presId="urn:microsoft.com/office/officeart/2005/8/layout/hList7"/>
    <dgm:cxn modelId="{51BE3DFB-B770-4115-9455-AC3E781CE336}" type="presParOf" srcId="{7D955B01-6679-4ED0-A07C-54D5F849D80D}" destId="{7D70E9E6-EB72-4E29-A1C3-C2D4B4D4123C}" srcOrd="0" destOrd="0" presId="urn:microsoft.com/office/officeart/2005/8/layout/hList7"/>
    <dgm:cxn modelId="{F9383E17-480A-4038-8549-DC8B88B698D2}" type="presParOf" srcId="{7D955B01-6679-4ED0-A07C-54D5F849D80D}" destId="{BD5EFDEC-3C42-4E62-8C07-4D4929B4AC11}" srcOrd="1" destOrd="0" presId="urn:microsoft.com/office/officeart/2005/8/layout/hList7"/>
    <dgm:cxn modelId="{2FE34E37-22ED-4593-AEAF-59D2149408DE}" type="presParOf" srcId="{7D955B01-6679-4ED0-A07C-54D5F849D80D}" destId="{EADFADE2-7B44-46ED-A862-12DD0AC2189E}" srcOrd="2" destOrd="0" presId="urn:microsoft.com/office/officeart/2005/8/layout/hList7"/>
    <dgm:cxn modelId="{1C5CC0DF-7D9E-42C8-B553-CAD9D068CFD1}" type="presParOf" srcId="{7D955B01-6679-4ED0-A07C-54D5F849D80D}" destId="{31ACE5D4-052F-487D-8DD9-4B2BDA1C5DF8}" srcOrd="3" destOrd="0" presId="urn:microsoft.com/office/officeart/2005/8/layout/hList7"/>
    <dgm:cxn modelId="{5D2EB534-1F0F-4CB0-937C-01152F2BDD3A}" type="presParOf" srcId="{4F08B2FA-4CB3-4AA1-8EAB-A1A5081217C4}" destId="{2F75255E-B3DB-4F71-B33B-64805C7347A8}" srcOrd="3" destOrd="0" presId="urn:microsoft.com/office/officeart/2005/8/layout/hList7"/>
    <dgm:cxn modelId="{39CEDD54-5ED7-4673-B573-4B771930F6BC}" type="presParOf" srcId="{4F08B2FA-4CB3-4AA1-8EAB-A1A5081217C4}" destId="{22A9DCCD-2BFE-4F94-9827-D0C77997442B}" srcOrd="4" destOrd="0" presId="urn:microsoft.com/office/officeart/2005/8/layout/hList7"/>
    <dgm:cxn modelId="{6AFB53D9-A826-4A57-8B8B-B7E4281DC1D6}" type="presParOf" srcId="{22A9DCCD-2BFE-4F94-9827-D0C77997442B}" destId="{1E78B690-5D57-4517-8238-D3EE0A7608B2}" srcOrd="0" destOrd="0" presId="urn:microsoft.com/office/officeart/2005/8/layout/hList7"/>
    <dgm:cxn modelId="{77C098D3-22FF-482C-8F26-A246B12304F3}" type="presParOf" srcId="{22A9DCCD-2BFE-4F94-9827-D0C77997442B}" destId="{65CB3A17-E7B5-438F-8C25-0ECFF0D1B111}" srcOrd="1" destOrd="0" presId="urn:microsoft.com/office/officeart/2005/8/layout/hList7"/>
    <dgm:cxn modelId="{07B4A1E8-29A1-4F40-914C-7D86B1C8AA2B}" type="presParOf" srcId="{22A9DCCD-2BFE-4F94-9827-D0C77997442B}" destId="{46641134-27C6-4B6E-9356-4F77ED31C24C}" srcOrd="2" destOrd="0" presId="urn:microsoft.com/office/officeart/2005/8/layout/hList7"/>
    <dgm:cxn modelId="{6990AB1B-993E-4978-986D-C029E2DA15B7}" type="presParOf" srcId="{22A9DCCD-2BFE-4F94-9827-D0C77997442B}" destId="{5F94127E-92B5-4E78-A02D-73B2C8DD55F1}" srcOrd="3" destOrd="0" presId="urn:microsoft.com/office/officeart/2005/8/layout/hList7"/>
    <dgm:cxn modelId="{E6B654D0-15A5-4B0F-AF5E-B1E79ABC459B}" type="presParOf" srcId="{4F08B2FA-4CB3-4AA1-8EAB-A1A5081217C4}" destId="{33F09B93-CB59-4E50-9732-B1E29A86597A}" srcOrd="5" destOrd="0" presId="urn:microsoft.com/office/officeart/2005/8/layout/hList7"/>
    <dgm:cxn modelId="{CC33BF49-F136-4F38-AE35-8B8DF7D6E136}" type="presParOf" srcId="{4F08B2FA-4CB3-4AA1-8EAB-A1A5081217C4}" destId="{72F3974F-34A4-47B4-8936-13DA54EBF30A}" srcOrd="6" destOrd="0" presId="urn:microsoft.com/office/officeart/2005/8/layout/hList7"/>
    <dgm:cxn modelId="{32120EBB-5044-4CDF-9579-128426933B24}" type="presParOf" srcId="{72F3974F-34A4-47B4-8936-13DA54EBF30A}" destId="{1A63C55D-9EA3-4579-8931-03BDB84AEEB4}" srcOrd="0" destOrd="0" presId="urn:microsoft.com/office/officeart/2005/8/layout/hList7"/>
    <dgm:cxn modelId="{C376CAE9-9C36-48CC-8AF0-CF70452E29A7}" type="presParOf" srcId="{72F3974F-34A4-47B4-8936-13DA54EBF30A}" destId="{422F8476-3498-497C-A328-0550F90E5C99}" srcOrd="1" destOrd="0" presId="urn:microsoft.com/office/officeart/2005/8/layout/hList7"/>
    <dgm:cxn modelId="{9208135A-838F-44D2-8B9F-B7542017978A}" type="presParOf" srcId="{72F3974F-34A4-47B4-8936-13DA54EBF30A}" destId="{66FA2A19-7B8E-494F-ADC7-7FCE11858F31}" srcOrd="2" destOrd="0" presId="urn:microsoft.com/office/officeart/2005/8/layout/hList7"/>
    <dgm:cxn modelId="{34F4CBCA-9603-4209-9DC4-76A728E86B07}" type="presParOf" srcId="{72F3974F-34A4-47B4-8936-13DA54EBF30A}" destId="{5C512D46-5237-422B-8A99-AB46001DF45A}" srcOrd="3" destOrd="0" presId="urn:microsoft.com/office/officeart/2005/8/layout/hList7"/>
    <dgm:cxn modelId="{3CB694B7-9B8D-4C5E-8BE1-30773B82AF4E}" type="presParOf" srcId="{4F08B2FA-4CB3-4AA1-8EAB-A1A5081217C4}" destId="{B801D07E-EAC5-49CC-8AFC-E5687902FE73}" srcOrd="7" destOrd="0" presId="urn:microsoft.com/office/officeart/2005/8/layout/hList7"/>
    <dgm:cxn modelId="{94F21F6A-903B-46B2-B380-CB2A17B15CE2}" type="presParOf" srcId="{4F08B2FA-4CB3-4AA1-8EAB-A1A5081217C4}" destId="{31F9B593-7AC6-423C-8C98-72D57F831E8C}" srcOrd="8" destOrd="0" presId="urn:microsoft.com/office/officeart/2005/8/layout/hList7"/>
    <dgm:cxn modelId="{01C87A25-5E1C-4A8E-9333-BE8C0EFCCAA8}" type="presParOf" srcId="{31F9B593-7AC6-423C-8C98-72D57F831E8C}" destId="{C386A849-0445-49AA-802E-46B7E430D526}" srcOrd="0" destOrd="0" presId="urn:microsoft.com/office/officeart/2005/8/layout/hList7"/>
    <dgm:cxn modelId="{363C521E-EA37-42E4-9D51-8CB529C6D778}" type="presParOf" srcId="{31F9B593-7AC6-423C-8C98-72D57F831E8C}" destId="{5AE82DC6-0545-48B2-AAC0-2BA5735CB0C2}" srcOrd="1" destOrd="0" presId="urn:microsoft.com/office/officeart/2005/8/layout/hList7"/>
    <dgm:cxn modelId="{6E076DCD-E448-4D68-9771-614F67E92020}" type="presParOf" srcId="{31F9B593-7AC6-423C-8C98-72D57F831E8C}" destId="{767DFBDD-B6BE-44D9-BBEF-33C4FBFF3FB4}" srcOrd="2" destOrd="0" presId="urn:microsoft.com/office/officeart/2005/8/layout/hList7"/>
    <dgm:cxn modelId="{E8C1F0EC-BE48-41A1-92E6-19C42A800016}" type="presParOf" srcId="{31F9B593-7AC6-423C-8C98-72D57F831E8C}" destId="{209E9BEA-6CDD-4069-8B96-A3AFDE95E866}" srcOrd="3" destOrd="0" presId="urn:microsoft.com/office/officeart/2005/8/layout/hList7"/>
    <dgm:cxn modelId="{0307EC75-1F69-474C-83FB-003C09DDB365}" type="presParOf" srcId="{4F08B2FA-4CB3-4AA1-8EAB-A1A5081217C4}" destId="{5C9E2FE8-D008-4545-8EBB-2BF87ECAB3BF}" srcOrd="9" destOrd="0" presId="urn:microsoft.com/office/officeart/2005/8/layout/hList7"/>
    <dgm:cxn modelId="{4CC94118-EFC9-4CF4-B0F1-615FFF69E2FA}" type="presParOf" srcId="{4F08B2FA-4CB3-4AA1-8EAB-A1A5081217C4}" destId="{1BC8AF0C-D234-46B6-9138-1D69523009F4}" srcOrd="10" destOrd="0" presId="urn:microsoft.com/office/officeart/2005/8/layout/hList7"/>
    <dgm:cxn modelId="{9E1DB1F2-6B9C-4CEF-BCFF-8ECB7A400F1B}" type="presParOf" srcId="{1BC8AF0C-D234-46B6-9138-1D69523009F4}" destId="{AF6C9132-2EF5-4EFE-B6D2-6A8E544BB7F6}" srcOrd="0" destOrd="0" presId="urn:microsoft.com/office/officeart/2005/8/layout/hList7"/>
    <dgm:cxn modelId="{A8154A32-EF72-4FA9-9996-F41459DAE9FE}" type="presParOf" srcId="{1BC8AF0C-D234-46B6-9138-1D69523009F4}" destId="{0E3413B5-2C81-4A78-BF3B-4A1D41C4F61D}" srcOrd="1" destOrd="0" presId="urn:microsoft.com/office/officeart/2005/8/layout/hList7"/>
    <dgm:cxn modelId="{BABFF778-C77B-4E97-9D51-8980AA1D48B3}" type="presParOf" srcId="{1BC8AF0C-D234-46B6-9138-1D69523009F4}" destId="{EB33EB60-2044-403D-B96E-803139282DD1}" srcOrd="2" destOrd="0" presId="urn:microsoft.com/office/officeart/2005/8/layout/hList7"/>
    <dgm:cxn modelId="{9C7D5C2D-E85A-4204-A6AF-8536DD7417FA}" type="presParOf" srcId="{1BC8AF0C-D234-46B6-9138-1D69523009F4}" destId="{19F34D47-394C-42A8-BEFA-851B8A06D7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2B6B3-60E3-4173-9BE4-D82A12F646C6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026698A-67EE-4529-811D-F1C698312A9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mn-MN" sz="2000" b="1" dirty="0" smtClean="0">
              <a:solidFill>
                <a:srgbClr val="002060"/>
              </a:solidFill>
            </a:rPr>
            <a:t>АСУУДАЛ</a:t>
          </a:r>
          <a:endParaRPr lang="en-US" sz="2000" b="1" dirty="0">
            <a:solidFill>
              <a:srgbClr val="002060"/>
            </a:solidFill>
          </a:endParaRPr>
        </a:p>
      </dgm:t>
    </dgm:pt>
    <dgm:pt modelId="{4AB2175E-0907-46F2-9EB6-226CA0C9BBBE}" type="parTrans" cxnId="{FE54D325-3374-4782-9803-F44E241966D9}">
      <dgm:prSet/>
      <dgm:spPr/>
      <dgm:t>
        <a:bodyPr/>
        <a:lstStyle/>
        <a:p>
          <a:endParaRPr lang="en-US"/>
        </a:p>
      </dgm:t>
    </dgm:pt>
    <dgm:pt modelId="{4E8998AD-F569-42C1-A3CB-3FA4C12CD0D6}" type="sibTrans" cxnId="{FE54D325-3374-4782-9803-F44E241966D9}">
      <dgm:prSet/>
      <dgm:spPr/>
      <dgm:t>
        <a:bodyPr/>
        <a:lstStyle/>
        <a:p>
          <a:endParaRPr lang="en-US"/>
        </a:p>
      </dgm:t>
    </dgm:pt>
    <dgm:pt modelId="{F8841566-CDA3-48DE-B834-706C5DC0476C}">
      <dgm:prSet phldrT="[Text]" custT="1"/>
      <dgm:spPr/>
      <dgm:t>
        <a:bodyPr/>
        <a:lstStyle/>
        <a:p>
          <a:r>
            <a:rPr lang="mn-MN" sz="2400" dirty="0" smtClean="0"/>
            <a:t>1.Тодорхойлно, эрэмбэлнэ</a:t>
          </a:r>
          <a:r>
            <a:rPr lang="en-US" sz="2400" dirty="0" smtClean="0"/>
            <a:t>;</a:t>
          </a:r>
          <a:endParaRPr lang="en-US" sz="2400" dirty="0"/>
        </a:p>
      </dgm:t>
    </dgm:pt>
    <dgm:pt modelId="{773A4A6F-F56B-4914-A46C-6D0A9E996F02}" type="parTrans" cxnId="{01406F31-4DF6-4B57-B218-3C5B8AF18420}">
      <dgm:prSet/>
      <dgm:spPr/>
      <dgm:t>
        <a:bodyPr/>
        <a:lstStyle/>
        <a:p>
          <a:endParaRPr lang="en-US"/>
        </a:p>
      </dgm:t>
    </dgm:pt>
    <dgm:pt modelId="{BC1EBF0A-2331-4515-B8CC-A6674A72DF61}" type="sibTrans" cxnId="{01406F31-4DF6-4B57-B218-3C5B8AF18420}">
      <dgm:prSet/>
      <dgm:spPr/>
      <dgm:t>
        <a:bodyPr/>
        <a:lstStyle/>
        <a:p>
          <a:endParaRPr lang="en-US"/>
        </a:p>
      </dgm:t>
    </dgm:pt>
    <dgm:pt modelId="{95C29453-2B61-4F9B-9D20-D2C5316A5D94}">
      <dgm:prSet phldrT="[Text]" custT="1"/>
      <dgm:spPr/>
      <dgm:t>
        <a:bodyPr/>
        <a:lstStyle/>
        <a:p>
          <a:r>
            <a:rPr lang="mn-MN" sz="2400" dirty="0" smtClean="0"/>
            <a:t>2. Бодлогын шинжилгээ</a:t>
          </a:r>
          <a:r>
            <a:rPr lang="en-US" sz="2400" dirty="0" smtClean="0"/>
            <a:t>;</a:t>
          </a:r>
          <a:endParaRPr lang="en-US" sz="2400" dirty="0"/>
        </a:p>
      </dgm:t>
    </dgm:pt>
    <dgm:pt modelId="{70BFB9BE-1A72-4866-9014-D4C1C6B15E8F}" type="parTrans" cxnId="{0B8ED700-7886-45FB-9FC3-A09EEF867A2E}">
      <dgm:prSet/>
      <dgm:spPr/>
      <dgm:t>
        <a:bodyPr/>
        <a:lstStyle/>
        <a:p>
          <a:endParaRPr lang="en-US"/>
        </a:p>
      </dgm:t>
    </dgm:pt>
    <dgm:pt modelId="{185F78FB-4DF3-4187-8C45-8A9C0ADA88EE}" type="sibTrans" cxnId="{0B8ED700-7886-45FB-9FC3-A09EEF867A2E}">
      <dgm:prSet/>
      <dgm:spPr/>
      <dgm:t>
        <a:bodyPr/>
        <a:lstStyle/>
        <a:p>
          <a:endParaRPr lang="en-US"/>
        </a:p>
      </dgm:t>
    </dgm:pt>
    <dgm:pt modelId="{F8941DA0-869F-46B1-9991-84101369B007}">
      <dgm:prSet phldrT="[Text]" custT="1"/>
      <dgm:spPr/>
      <dgm:t>
        <a:bodyPr/>
        <a:lstStyle/>
        <a:p>
          <a:r>
            <a:rPr lang="mn-MN" sz="2400" dirty="0" smtClean="0"/>
            <a:t>3. БИНХ-аар хэлэлцэх эсэх</a:t>
          </a:r>
          <a:r>
            <a:rPr lang="en-US" sz="2400" dirty="0" smtClean="0"/>
            <a:t>;</a:t>
          </a:r>
          <a:r>
            <a:rPr lang="mn-MN" sz="2400" dirty="0" smtClean="0"/>
            <a:t> </a:t>
          </a:r>
          <a:endParaRPr lang="en-US" sz="2400" dirty="0"/>
        </a:p>
      </dgm:t>
    </dgm:pt>
    <dgm:pt modelId="{04903D14-DDCC-4C0A-9E6A-5BC5EE0EC44B}" type="parTrans" cxnId="{A97D4386-5832-4DD1-983D-FB1EA075AF32}">
      <dgm:prSet/>
      <dgm:spPr/>
      <dgm:t>
        <a:bodyPr/>
        <a:lstStyle/>
        <a:p>
          <a:endParaRPr lang="en-US"/>
        </a:p>
      </dgm:t>
    </dgm:pt>
    <dgm:pt modelId="{693F0A45-4D09-4A3F-9953-A272FAE8936B}" type="sibTrans" cxnId="{A97D4386-5832-4DD1-983D-FB1EA075AF32}">
      <dgm:prSet/>
      <dgm:spPr/>
      <dgm:t>
        <a:bodyPr/>
        <a:lstStyle/>
        <a:p>
          <a:endParaRPr lang="en-US"/>
        </a:p>
      </dgm:t>
    </dgm:pt>
    <dgm:pt modelId="{A1C2A510-5E18-484B-BECF-191E19F9E50E}">
      <dgm:prSet phldrT="[Text]" custT="1"/>
      <dgm:spPr/>
      <dgm:t>
        <a:bodyPr/>
        <a:lstStyle/>
        <a:p>
          <a:r>
            <a:rPr lang="mn-MN" sz="2400" dirty="0" smtClean="0"/>
            <a:t>4. Шийдвэр гаргах</a:t>
          </a:r>
          <a:r>
            <a:rPr lang="en-US" sz="2400" dirty="0" smtClean="0"/>
            <a:t>;</a:t>
          </a:r>
          <a:endParaRPr lang="en-US" sz="2400" dirty="0"/>
        </a:p>
      </dgm:t>
    </dgm:pt>
    <dgm:pt modelId="{BC17F0CA-33EB-4D78-BFFB-6F38A7CEBFF5}" type="parTrans" cxnId="{36556757-8D4F-46AC-BBBE-E4411ED5ED49}">
      <dgm:prSet/>
      <dgm:spPr/>
      <dgm:t>
        <a:bodyPr/>
        <a:lstStyle/>
        <a:p>
          <a:endParaRPr lang="en-US"/>
        </a:p>
      </dgm:t>
    </dgm:pt>
    <dgm:pt modelId="{980E15E3-CCFA-4ACA-B19E-9D797E07AA7E}" type="sibTrans" cxnId="{36556757-8D4F-46AC-BBBE-E4411ED5ED49}">
      <dgm:prSet/>
      <dgm:spPr/>
      <dgm:t>
        <a:bodyPr/>
        <a:lstStyle/>
        <a:p>
          <a:endParaRPr lang="en-US"/>
        </a:p>
      </dgm:t>
    </dgm:pt>
    <dgm:pt modelId="{FAF4BA2D-84EB-4B96-AAD5-4881DFC8AFF7}">
      <dgm:prSet phldrT="[Text]"/>
      <dgm:spPr/>
      <dgm:t>
        <a:bodyPr/>
        <a:lstStyle/>
        <a:p>
          <a:endParaRPr lang="en-US" sz="2400" dirty="0"/>
        </a:p>
      </dgm:t>
    </dgm:pt>
    <dgm:pt modelId="{288BE605-7D94-4AE1-84AF-929FC4BEA999}" type="parTrans" cxnId="{39A85128-ED11-4C6B-A62B-891B06CB6CE0}">
      <dgm:prSet/>
      <dgm:spPr/>
      <dgm:t>
        <a:bodyPr/>
        <a:lstStyle/>
        <a:p>
          <a:endParaRPr lang="en-US"/>
        </a:p>
      </dgm:t>
    </dgm:pt>
    <dgm:pt modelId="{53A228EE-9991-4255-8C2D-938640E9ACA4}" type="sibTrans" cxnId="{39A85128-ED11-4C6B-A62B-891B06CB6CE0}">
      <dgm:prSet/>
      <dgm:spPr/>
      <dgm:t>
        <a:bodyPr/>
        <a:lstStyle/>
        <a:p>
          <a:endParaRPr lang="en-US"/>
        </a:p>
      </dgm:t>
    </dgm:pt>
    <dgm:pt modelId="{A271D05F-3EE1-4807-AC2A-4F8309ACBFFE}" type="pres">
      <dgm:prSet presAssocID="{7BA2B6B3-60E3-4173-9BE4-D82A12F646C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1DE82FE-4C80-44F9-AEB5-981F46F755A9}" type="pres">
      <dgm:prSet presAssocID="{D026698A-67EE-4529-811D-F1C698312A99}" presName="Parent" presStyleLbl="node1" presStyleIdx="0" presStyleCnt="2" custLinFactNeighborX="-50839" custLinFactNeighborY="-559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20097660-349E-4451-8A8D-13AB49EAB6F6}" type="pres">
      <dgm:prSet presAssocID="{F8841566-CDA3-48DE-B834-706C5DC0476C}" presName="Accent" presStyleLbl="node1" presStyleIdx="1" presStyleCnt="2" custLinFactNeighborX="-26943" custLinFactNeighborY="-3030"/>
      <dgm:spPr/>
      <dgm:t>
        <a:bodyPr/>
        <a:lstStyle/>
        <a:p>
          <a:endParaRPr lang="en-US"/>
        </a:p>
      </dgm:t>
    </dgm:pt>
    <dgm:pt modelId="{81CA989A-3090-460E-B515-B0CAB0862C87}" type="pres">
      <dgm:prSet presAssocID="{F8841566-CDA3-48DE-B834-706C5DC0476C}" presName="Image1" presStyleLbl="fgImgPlace1" presStyleIdx="0" presStyleCnt="4" custLinFactX="-21592" custLinFactNeighborX="-100000" custLinFactNeighborY="-202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A1AC08-5AB5-4118-97A7-96C2827EBCA3}" type="pres">
      <dgm:prSet presAssocID="{F8841566-CDA3-48DE-B834-706C5DC0476C}" presName="Child1" presStyleLbl="revTx" presStyleIdx="0" presStyleCnt="4" custScaleX="293409" custScaleY="58663" custLinFactNeighborX="35000" custLinFactNeighborY="-14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F94F2-DDCB-4A93-89A9-9F2907D8C2A2}" type="pres">
      <dgm:prSet presAssocID="{95C29453-2B61-4F9B-9D20-D2C5316A5D94}" presName="Image2" presStyleCnt="0"/>
      <dgm:spPr/>
      <dgm:t>
        <a:bodyPr/>
        <a:lstStyle/>
        <a:p>
          <a:endParaRPr lang="en-US"/>
        </a:p>
      </dgm:t>
    </dgm:pt>
    <dgm:pt modelId="{107B62BE-343F-4295-88C4-290204409BEA}" type="pres">
      <dgm:prSet presAssocID="{95C29453-2B61-4F9B-9D20-D2C5316A5D94}" presName="Image" presStyleLbl="fgImgPlace1" presStyleIdx="1" presStyleCnt="4" custLinFactX="-4201" custLinFactNeighborX="-100000" custLinFactNeighborY="-55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D989B3-B4BF-42F4-BC13-83C03441A8E7}" type="pres">
      <dgm:prSet presAssocID="{95C29453-2B61-4F9B-9D20-D2C5316A5D94}" presName="Child2" presStyleLbl="revTx" presStyleIdx="1" presStyleCnt="4" custScaleX="277879" custScaleY="56728" custLinFactNeighborX="13975" custLinFactNeighborY="-4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28EB0-C348-48C2-B37B-14F950A360A2}" type="pres">
      <dgm:prSet presAssocID="{F8941DA0-869F-46B1-9991-84101369B007}" presName="Image3" presStyleCnt="0"/>
      <dgm:spPr/>
      <dgm:t>
        <a:bodyPr/>
        <a:lstStyle/>
        <a:p>
          <a:endParaRPr lang="en-US"/>
        </a:p>
      </dgm:t>
    </dgm:pt>
    <dgm:pt modelId="{A7214B0F-BF59-4DB7-9AD4-9615CB668310}" type="pres">
      <dgm:prSet presAssocID="{F8941DA0-869F-46B1-9991-84101369B007}" presName="Image" presStyleLbl="fgImgPlace1" presStyleIdx="2" presStyleCnt="4" custLinFactX="-15170" custLinFactNeighborX="-100000" custLinFactNeighborY="-53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4D06A3-2C27-4203-A294-AAE611699728}" type="pres">
      <dgm:prSet presAssocID="{F8941DA0-869F-46B1-9991-84101369B007}" presName="Child3" presStyleLbl="revTx" presStyleIdx="2" presStyleCnt="4" custScaleX="302232" custScaleY="56729" custLinFactNeighborX="20937" custLinFactNeighborY="-1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EFF89-859F-4F84-852B-AC135AC3E7E1}" type="pres">
      <dgm:prSet presAssocID="{A1C2A510-5E18-484B-BECF-191E19F9E50E}" presName="Image4" presStyleCnt="0"/>
      <dgm:spPr/>
      <dgm:t>
        <a:bodyPr/>
        <a:lstStyle/>
        <a:p>
          <a:endParaRPr lang="en-US"/>
        </a:p>
      </dgm:t>
    </dgm:pt>
    <dgm:pt modelId="{939DBAC8-65CA-4753-8BBF-070C32958454}" type="pres">
      <dgm:prSet presAssocID="{A1C2A510-5E18-484B-BECF-191E19F9E50E}" presName="Image" presStyleLbl="fgImgPlace1" presStyleIdx="3" presStyleCnt="4" custLinFactX="-10964" custLinFactNeighborX="-100000" custLinFactNeighborY="866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4CDE535-7045-4828-9C81-785FB9F21134}" type="pres">
      <dgm:prSet presAssocID="{A1C2A510-5E18-484B-BECF-191E19F9E50E}" presName="Child4" presStyleLbl="revTx" presStyleIdx="3" presStyleCnt="4" custScaleX="235435" custScaleY="57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035B36-6E26-46DD-9038-9BB732BF66AD}" type="presOf" srcId="{95C29453-2B61-4F9B-9D20-D2C5316A5D94}" destId="{15D989B3-B4BF-42F4-BC13-83C03441A8E7}" srcOrd="0" destOrd="0" presId="urn:microsoft.com/office/officeart/2011/layout/RadialPictureList"/>
    <dgm:cxn modelId="{36556757-8D4F-46AC-BBBE-E4411ED5ED49}" srcId="{D026698A-67EE-4529-811D-F1C698312A99}" destId="{A1C2A510-5E18-484B-BECF-191E19F9E50E}" srcOrd="3" destOrd="0" parTransId="{BC17F0CA-33EB-4D78-BFFB-6F38A7CEBFF5}" sibTransId="{980E15E3-CCFA-4ACA-B19E-9D797E07AA7E}"/>
    <dgm:cxn modelId="{0B8ED700-7886-45FB-9FC3-A09EEF867A2E}" srcId="{D026698A-67EE-4529-811D-F1C698312A99}" destId="{95C29453-2B61-4F9B-9D20-D2C5316A5D94}" srcOrd="1" destOrd="0" parTransId="{70BFB9BE-1A72-4866-9014-D4C1C6B15E8F}" sibTransId="{185F78FB-4DF3-4187-8C45-8A9C0ADA88EE}"/>
    <dgm:cxn modelId="{A97D4386-5832-4DD1-983D-FB1EA075AF32}" srcId="{D026698A-67EE-4529-811D-F1C698312A99}" destId="{F8941DA0-869F-46B1-9991-84101369B007}" srcOrd="2" destOrd="0" parTransId="{04903D14-DDCC-4C0A-9E6A-5BC5EE0EC44B}" sibTransId="{693F0A45-4D09-4A3F-9953-A272FAE8936B}"/>
    <dgm:cxn modelId="{39A85128-ED11-4C6B-A62B-891B06CB6CE0}" srcId="{D026698A-67EE-4529-811D-F1C698312A99}" destId="{FAF4BA2D-84EB-4B96-AAD5-4881DFC8AFF7}" srcOrd="4" destOrd="0" parTransId="{288BE605-7D94-4AE1-84AF-929FC4BEA999}" sibTransId="{53A228EE-9991-4255-8C2D-938640E9ACA4}"/>
    <dgm:cxn modelId="{DA0EC076-45DD-4CC2-B473-C0D4FB335526}" type="presOf" srcId="{F8941DA0-869F-46B1-9991-84101369B007}" destId="{9B4D06A3-2C27-4203-A294-AAE611699728}" srcOrd="0" destOrd="0" presId="urn:microsoft.com/office/officeart/2011/layout/RadialPictureList"/>
    <dgm:cxn modelId="{FE54D325-3374-4782-9803-F44E241966D9}" srcId="{7BA2B6B3-60E3-4173-9BE4-D82A12F646C6}" destId="{D026698A-67EE-4529-811D-F1C698312A99}" srcOrd="0" destOrd="0" parTransId="{4AB2175E-0907-46F2-9EB6-226CA0C9BBBE}" sibTransId="{4E8998AD-F569-42C1-A3CB-3FA4C12CD0D6}"/>
    <dgm:cxn modelId="{11DA6C44-8EC5-4458-94ED-86A4971AEECB}" type="presOf" srcId="{D026698A-67EE-4529-811D-F1C698312A99}" destId="{01DE82FE-4C80-44F9-AEB5-981F46F755A9}" srcOrd="0" destOrd="0" presId="urn:microsoft.com/office/officeart/2011/layout/RadialPictureList"/>
    <dgm:cxn modelId="{01406F31-4DF6-4B57-B218-3C5B8AF18420}" srcId="{D026698A-67EE-4529-811D-F1C698312A99}" destId="{F8841566-CDA3-48DE-B834-706C5DC0476C}" srcOrd="0" destOrd="0" parTransId="{773A4A6F-F56B-4914-A46C-6D0A9E996F02}" sibTransId="{BC1EBF0A-2331-4515-B8CC-A6674A72DF61}"/>
    <dgm:cxn modelId="{4EA7AECF-C46A-4803-99C2-472ACC063485}" type="presOf" srcId="{F8841566-CDA3-48DE-B834-706C5DC0476C}" destId="{01A1AC08-5AB5-4118-97A7-96C2827EBCA3}" srcOrd="0" destOrd="0" presId="urn:microsoft.com/office/officeart/2011/layout/RadialPictureList"/>
    <dgm:cxn modelId="{0434DAFE-27EC-4E93-8AB5-97C321BD4B1F}" type="presOf" srcId="{A1C2A510-5E18-484B-BECF-191E19F9E50E}" destId="{E4CDE535-7045-4828-9C81-785FB9F21134}" srcOrd="0" destOrd="0" presId="urn:microsoft.com/office/officeart/2011/layout/RadialPictureList"/>
    <dgm:cxn modelId="{C63A6AE3-6B2D-44C0-8E08-05E8C136A046}" type="presOf" srcId="{7BA2B6B3-60E3-4173-9BE4-D82A12F646C6}" destId="{A271D05F-3EE1-4807-AC2A-4F8309ACBFFE}" srcOrd="0" destOrd="0" presId="urn:microsoft.com/office/officeart/2011/layout/RadialPictureList"/>
    <dgm:cxn modelId="{212E486C-0F2F-4826-814A-B70691FDCBE6}" type="presParOf" srcId="{A271D05F-3EE1-4807-AC2A-4F8309ACBFFE}" destId="{01DE82FE-4C80-44F9-AEB5-981F46F755A9}" srcOrd="0" destOrd="0" presId="urn:microsoft.com/office/officeart/2011/layout/RadialPictureList"/>
    <dgm:cxn modelId="{5E296350-041D-4837-8BC2-16E30F4FA763}" type="presParOf" srcId="{A271D05F-3EE1-4807-AC2A-4F8309ACBFFE}" destId="{20097660-349E-4451-8A8D-13AB49EAB6F6}" srcOrd="1" destOrd="0" presId="urn:microsoft.com/office/officeart/2011/layout/RadialPictureList"/>
    <dgm:cxn modelId="{8244DC7E-06AE-4004-9A0F-11B9690C510F}" type="presParOf" srcId="{A271D05F-3EE1-4807-AC2A-4F8309ACBFFE}" destId="{81CA989A-3090-460E-B515-B0CAB0862C87}" srcOrd="2" destOrd="0" presId="urn:microsoft.com/office/officeart/2011/layout/RadialPictureList"/>
    <dgm:cxn modelId="{24F89242-B605-4A56-8FA9-E18D9EB897CF}" type="presParOf" srcId="{A271D05F-3EE1-4807-AC2A-4F8309ACBFFE}" destId="{01A1AC08-5AB5-4118-97A7-96C2827EBCA3}" srcOrd="3" destOrd="0" presId="urn:microsoft.com/office/officeart/2011/layout/RadialPictureList"/>
    <dgm:cxn modelId="{41C6355A-88C1-4554-9551-4507DEE9A7AB}" type="presParOf" srcId="{A271D05F-3EE1-4807-AC2A-4F8309ACBFFE}" destId="{E05F94F2-DDCB-4A93-89A9-9F2907D8C2A2}" srcOrd="4" destOrd="0" presId="urn:microsoft.com/office/officeart/2011/layout/RadialPictureList"/>
    <dgm:cxn modelId="{E536F0EF-F7B6-4C40-8660-361E7609CC05}" type="presParOf" srcId="{E05F94F2-DDCB-4A93-89A9-9F2907D8C2A2}" destId="{107B62BE-343F-4295-88C4-290204409BEA}" srcOrd="0" destOrd="0" presId="urn:microsoft.com/office/officeart/2011/layout/RadialPictureList"/>
    <dgm:cxn modelId="{2BEBE373-9623-47FC-9183-FF6E4D6FAA2C}" type="presParOf" srcId="{A271D05F-3EE1-4807-AC2A-4F8309ACBFFE}" destId="{15D989B3-B4BF-42F4-BC13-83C03441A8E7}" srcOrd="5" destOrd="0" presId="urn:microsoft.com/office/officeart/2011/layout/RadialPictureList"/>
    <dgm:cxn modelId="{E7587404-38A6-4528-BA66-B27FE00F7E28}" type="presParOf" srcId="{A271D05F-3EE1-4807-AC2A-4F8309ACBFFE}" destId="{CE428EB0-C348-48C2-B37B-14F950A360A2}" srcOrd="6" destOrd="0" presId="urn:microsoft.com/office/officeart/2011/layout/RadialPictureList"/>
    <dgm:cxn modelId="{CA56984B-6249-4972-96A5-B4B8E5C627AB}" type="presParOf" srcId="{CE428EB0-C348-48C2-B37B-14F950A360A2}" destId="{A7214B0F-BF59-4DB7-9AD4-9615CB668310}" srcOrd="0" destOrd="0" presId="urn:microsoft.com/office/officeart/2011/layout/RadialPictureList"/>
    <dgm:cxn modelId="{7198DC78-1E43-40CC-833E-30154BBDC762}" type="presParOf" srcId="{A271D05F-3EE1-4807-AC2A-4F8309ACBFFE}" destId="{9B4D06A3-2C27-4203-A294-AAE611699728}" srcOrd="7" destOrd="0" presId="urn:microsoft.com/office/officeart/2011/layout/RadialPictureList"/>
    <dgm:cxn modelId="{482FA2CC-A961-46E8-893A-1C7D8C028729}" type="presParOf" srcId="{A271D05F-3EE1-4807-AC2A-4F8309ACBFFE}" destId="{1C8EFF89-859F-4F84-852B-AC135AC3E7E1}" srcOrd="8" destOrd="0" presId="urn:microsoft.com/office/officeart/2011/layout/RadialPictureList"/>
    <dgm:cxn modelId="{66BBDC2E-E77D-4CD3-953F-FFEC534977DE}" type="presParOf" srcId="{1C8EFF89-859F-4F84-852B-AC135AC3E7E1}" destId="{939DBAC8-65CA-4753-8BBF-070C32958454}" srcOrd="0" destOrd="0" presId="urn:microsoft.com/office/officeart/2011/layout/RadialPictureList"/>
    <dgm:cxn modelId="{08BA05DA-77C3-4849-9D5C-F88CFF7CD25E}" type="presParOf" srcId="{A271D05F-3EE1-4807-AC2A-4F8309ACBFFE}" destId="{E4CDE535-7045-4828-9C81-785FB9F21134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1871C4-D815-44C6-8607-129B6C652CF6}" type="doc">
      <dgm:prSet loTypeId="urn:microsoft.com/office/officeart/2005/8/layout/matrix1" loCatId="matrix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D1EEBFD-DD92-4D6F-B40C-F475ADA73814}">
      <dgm:prSet phldrT="[Text]"/>
      <dgm:spPr/>
      <dgm:t>
        <a:bodyPr/>
        <a:lstStyle/>
        <a:p>
          <a:r>
            <a:rPr lang="mn-MN" b="1" dirty="0" smtClean="0"/>
            <a:t>Асуудал</a:t>
          </a:r>
          <a:endParaRPr lang="en-US" b="1" dirty="0"/>
        </a:p>
      </dgm:t>
    </dgm:pt>
    <dgm:pt modelId="{AA33385B-396D-4417-983D-2942BCC85083}" type="parTrans" cxnId="{2CCC7A15-CABC-4FD7-98A1-22C39A8FCC44}">
      <dgm:prSet/>
      <dgm:spPr/>
      <dgm:t>
        <a:bodyPr/>
        <a:lstStyle/>
        <a:p>
          <a:endParaRPr lang="en-US"/>
        </a:p>
      </dgm:t>
    </dgm:pt>
    <dgm:pt modelId="{32DB5D2F-BEF2-4691-8089-53D9A1998BB8}" type="sibTrans" cxnId="{2CCC7A15-CABC-4FD7-98A1-22C39A8FCC44}">
      <dgm:prSet/>
      <dgm:spPr/>
      <dgm:t>
        <a:bodyPr/>
        <a:lstStyle/>
        <a:p>
          <a:endParaRPr lang="en-US"/>
        </a:p>
      </dgm:t>
    </dgm:pt>
    <dgm:pt modelId="{E4582B89-6CCF-42B3-AC9E-41209885C2FE}">
      <dgm:prSet phldrT="[Text]"/>
      <dgm:spPr/>
      <dgm:t>
        <a:bodyPr/>
        <a:lstStyle/>
        <a:p>
          <a:r>
            <a:rPr lang="mn-MN" dirty="0" smtClean="0"/>
            <a:t>Чухал </a:t>
          </a:r>
          <a:endParaRPr lang="en-US" dirty="0"/>
        </a:p>
      </dgm:t>
    </dgm:pt>
    <dgm:pt modelId="{E0FE35FE-4DC3-42D7-A63F-1C20EDD4D48F}" type="parTrans" cxnId="{80607813-0464-45C1-ABEA-AED40F0EAC29}">
      <dgm:prSet/>
      <dgm:spPr/>
      <dgm:t>
        <a:bodyPr/>
        <a:lstStyle/>
        <a:p>
          <a:endParaRPr lang="en-US"/>
        </a:p>
      </dgm:t>
    </dgm:pt>
    <dgm:pt modelId="{410F6A97-3A48-4AF1-927E-04816492DD97}" type="sibTrans" cxnId="{80607813-0464-45C1-ABEA-AED40F0EAC29}">
      <dgm:prSet/>
      <dgm:spPr/>
      <dgm:t>
        <a:bodyPr/>
        <a:lstStyle/>
        <a:p>
          <a:endParaRPr lang="en-US"/>
        </a:p>
      </dgm:t>
    </dgm:pt>
    <dgm:pt modelId="{EBC4E83D-1458-4CA3-A25F-BA80B6091E8E}">
      <dgm:prSet phldrT="[Text]"/>
      <dgm:spPr/>
      <dgm:t>
        <a:bodyPr/>
        <a:lstStyle/>
        <a:p>
          <a:r>
            <a:rPr lang="mn-MN" dirty="0" smtClean="0"/>
            <a:t> Яаралтай </a:t>
          </a:r>
          <a:endParaRPr lang="en-US" dirty="0"/>
        </a:p>
      </dgm:t>
    </dgm:pt>
    <dgm:pt modelId="{581F6644-B8DC-47B1-A33F-2E4D696177F2}" type="parTrans" cxnId="{B2A2DA1C-9B52-473B-AB90-5EA4465445FD}">
      <dgm:prSet/>
      <dgm:spPr/>
      <dgm:t>
        <a:bodyPr/>
        <a:lstStyle/>
        <a:p>
          <a:endParaRPr lang="en-US"/>
        </a:p>
      </dgm:t>
    </dgm:pt>
    <dgm:pt modelId="{9656D210-3571-4D8E-A868-44EF84A1E8B4}" type="sibTrans" cxnId="{B2A2DA1C-9B52-473B-AB90-5EA4465445FD}">
      <dgm:prSet/>
      <dgm:spPr/>
      <dgm:t>
        <a:bodyPr/>
        <a:lstStyle/>
        <a:p>
          <a:endParaRPr lang="en-US"/>
        </a:p>
      </dgm:t>
    </dgm:pt>
    <dgm:pt modelId="{7860193C-CD92-46F1-927F-341E0A748C52}">
      <dgm:prSet phldrT="[Text]"/>
      <dgm:spPr/>
      <dgm:t>
        <a:bodyPr/>
        <a:lstStyle/>
        <a:p>
          <a:r>
            <a:rPr lang="mn-MN" dirty="0" smtClean="0"/>
            <a:t>Чухал биш </a:t>
          </a:r>
          <a:endParaRPr lang="en-US" dirty="0"/>
        </a:p>
      </dgm:t>
    </dgm:pt>
    <dgm:pt modelId="{12241710-22E0-4E63-93E8-8A4A5FF22DA8}" type="parTrans" cxnId="{75C85E2C-912E-48F3-BBCE-6F279DDFB221}">
      <dgm:prSet/>
      <dgm:spPr/>
      <dgm:t>
        <a:bodyPr/>
        <a:lstStyle/>
        <a:p>
          <a:endParaRPr lang="en-US"/>
        </a:p>
      </dgm:t>
    </dgm:pt>
    <dgm:pt modelId="{7686C522-44B7-4479-9A3C-1DF1CA918388}" type="sibTrans" cxnId="{75C85E2C-912E-48F3-BBCE-6F279DDFB221}">
      <dgm:prSet/>
      <dgm:spPr/>
      <dgm:t>
        <a:bodyPr/>
        <a:lstStyle/>
        <a:p>
          <a:endParaRPr lang="en-US"/>
        </a:p>
      </dgm:t>
    </dgm:pt>
    <dgm:pt modelId="{A3F44A3E-FCC5-46B3-9C8D-EBCF3B858995}">
      <dgm:prSet phldrT="[Text]"/>
      <dgm:spPr/>
      <dgm:t>
        <a:bodyPr/>
        <a:lstStyle/>
        <a:p>
          <a:r>
            <a:rPr lang="mn-MN" dirty="0" smtClean="0"/>
            <a:t>Яаралтай биш </a:t>
          </a:r>
          <a:endParaRPr lang="en-US" dirty="0"/>
        </a:p>
      </dgm:t>
    </dgm:pt>
    <dgm:pt modelId="{0B1E8CE0-2F15-4CFD-A625-0D3B68C40D48}" type="parTrans" cxnId="{7BF5BB23-3697-4D8D-8A60-17169E31441C}">
      <dgm:prSet/>
      <dgm:spPr/>
      <dgm:t>
        <a:bodyPr/>
        <a:lstStyle/>
        <a:p>
          <a:endParaRPr lang="en-US"/>
        </a:p>
      </dgm:t>
    </dgm:pt>
    <dgm:pt modelId="{D002318D-A365-47C2-B2E6-882BC73D782A}" type="sibTrans" cxnId="{7BF5BB23-3697-4D8D-8A60-17169E31441C}">
      <dgm:prSet/>
      <dgm:spPr/>
      <dgm:t>
        <a:bodyPr/>
        <a:lstStyle/>
        <a:p>
          <a:endParaRPr lang="en-US"/>
        </a:p>
      </dgm:t>
    </dgm:pt>
    <dgm:pt modelId="{9260B05D-5A93-44C0-807B-FE7157631DEA}" type="pres">
      <dgm:prSet presAssocID="{B11871C4-D815-44C6-8607-129B6C652CF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4A9E3-868A-4558-BFA6-49F572F169FC}" type="pres">
      <dgm:prSet presAssocID="{B11871C4-D815-44C6-8607-129B6C652CF6}" presName="matrix" presStyleCnt="0"/>
      <dgm:spPr/>
    </dgm:pt>
    <dgm:pt modelId="{C1BF9B74-6C19-4B89-8647-8CB3F389B656}" type="pres">
      <dgm:prSet presAssocID="{B11871C4-D815-44C6-8607-129B6C652CF6}" presName="tile1" presStyleLbl="node1" presStyleIdx="0" presStyleCnt="4"/>
      <dgm:spPr/>
      <dgm:t>
        <a:bodyPr/>
        <a:lstStyle/>
        <a:p>
          <a:endParaRPr lang="en-US"/>
        </a:p>
      </dgm:t>
    </dgm:pt>
    <dgm:pt modelId="{FFB35B91-B75B-4648-A28C-87924CE2B7BA}" type="pres">
      <dgm:prSet presAssocID="{B11871C4-D815-44C6-8607-129B6C652C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8440A-EC7A-4529-8D6C-9938476015E3}" type="pres">
      <dgm:prSet presAssocID="{B11871C4-D815-44C6-8607-129B6C652CF6}" presName="tile2" presStyleLbl="node1" presStyleIdx="1" presStyleCnt="4"/>
      <dgm:spPr/>
      <dgm:t>
        <a:bodyPr/>
        <a:lstStyle/>
        <a:p>
          <a:endParaRPr lang="en-US"/>
        </a:p>
      </dgm:t>
    </dgm:pt>
    <dgm:pt modelId="{72C926CF-6DCF-4703-B6D1-2AB7698BDCE9}" type="pres">
      <dgm:prSet presAssocID="{B11871C4-D815-44C6-8607-129B6C652C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82CF-6A3B-4EF1-926E-DC78C7FC7B0F}" type="pres">
      <dgm:prSet presAssocID="{B11871C4-D815-44C6-8607-129B6C652CF6}" presName="tile3" presStyleLbl="node1" presStyleIdx="2" presStyleCnt="4"/>
      <dgm:spPr/>
      <dgm:t>
        <a:bodyPr/>
        <a:lstStyle/>
        <a:p>
          <a:endParaRPr lang="en-US"/>
        </a:p>
      </dgm:t>
    </dgm:pt>
    <dgm:pt modelId="{9F0E7B70-BF00-4808-894E-5B6D9E20FB92}" type="pres">
      <dgm:prSet presAssocID="{B11871C4-D815-44C6-8607-129B6C652C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E07E4-E273-4871-BDEE-96D3187263CC}" type="pres">
      <dgm:prSet presAssocID="{B11871C4-D815-44C6-8607-129B6C652CF6}" presName="tile4" presStyleLbl="node1" presStyleIdx="3" presStyleCnt="4"/>
      <dgm:spPr/>
      <dgm:t>
        <a:bodyPr/>
        <a:lstStyle/>
        <a:p>
          <a:endParaRPr lang="en-US"/>
        </a:p>
      </dgm:t>
    </dgm:pt>
    <dgm:pt modelId="{F9F706D6-79AA-4316-AF67-53D8F1765F90}" type="pres">
      <dgm:prSet presAssocID="{B11871C4-D815-44C6-8607-129B6C652C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17D11-B8DA-44F9-A215-DE28CA291102}" type="pres">
      <dgm:prSet presAssocID="{B11871C4-D815-44C6-8607-129B6C652CF6}" presName="centerTile" presStyleLbl="fgShp" presStyleIdx="0" presStyleCnt="1" custScaleX="129630" custScaleY="17102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3918D-0993-4B1E-BA54-15B4AEB90FE5}" type="presOf" srcId="{E4582B89-6CCF-42B3-AC9E-41209885C2FE}" destId="{FFB35B91-B75B-4648-A28C-87924CE2B7BA}" srcOrd="1" destOrd="0" presId="urn:microsoft.com/office/officeart/2005/8/layout/matrix1"/>
    <dgm:cxn modelId="{7BF5BB23-3697-4D8D-8A60-17169E31441C}" srcId="{5D1EEBFD-DD92-4D6F-B40C-F475ADA73814}" destId="{A3F44A3E-FCC5-46B3-9C8D-EBCF3B858995}" srcOrd="3" destOrd="0" parTransId="{0B1E8CE0-2F15-4CFD-A625-0D3B68C40D48}" sibTransId="{D002318D-A365-47C2-B2E6-882BC73D782A}"/>
    <dgm:cxn modelId="{E771B838-7393-499A-A1D8-1C319C53DF20}" type="presOf" srcId="{E4582B89-6CCF-42B3-AC9E-41209885C2FE}" destId="{C1BF9B74-6C19-4B89-8647-8CB3F389B656}" srcOrd="0" destOrd="0" presId="urn:microsoft.com/office/officeart/2005/8/layout/matrix1"/>
    <dgm:cxn modelId="{B3A7A2F2-2B55-45E4-96C2-A204F1B9E413}" type="presOf" srcId="{B11871C4-D815-44C6-8607-129B6C652CF6}" destId="{9260B05D-5A93-44C0-807B-FE7157631DEA}" srcOrd="0" destOrd="0" presId="urn:microsoft.com/office/officeart/2005/8/layout/matrix1"/>
    <dgm:cxn modelId="{AB7AE94B-9CCE-402B-89CA-FEC62D189577}" type="presOf" srcId="{EBC4E83D-1458-4CA3-A25F-BA80B6091E8E}" destId="{72C926CF-6DCF-4703-B6D1-2AB7698BDCE9}" srcOrd="1" destOrd="0" presId="urn:microsoft.com/office/officeart/2005/8/layout/matrix1"/>
    <dgm:cxn modelId="{B2A2DA1C-9B52-473B-AB90-5EA4465445FD}" srcId="{5D1EEBFD-DD92-4D6F-B40C-F475ADA73814}" destId="{EBC4E83D-1458-4CA3-A25F-BA80B6091E8E}" srcOrd="1" destOrd="0" parTransId="{581F6644-B8DC-47B1-A33F-2E4D696177F2}" sibTransId="{9656D210-3571-4D8E-A868-44EF84A1E8B4}"/>
    <dgm:cxn modelId="{75C85E2C-912E-48F3-BBCE-6F279DDFB221}" srcId="{5D1EEBFD-DD92-4D6F-B40C-F475ADA73814}" destId="{7860193C-CD92-46F1-927F-341E0A748C52}" srcOrd="2" destOrd="0" parTransId="{12241710-22E0-4E63-93E8-8A4A5FF22DA8}" sibTransId="{7686C522-44B7-4479-9A3C-1DF1CA918388}"/>
    <dgm:cxn modelId="{79E8EA0D-5F37-4932-91F9-DA29C6A3BFEE}" type="presOf" srcId="{A3F44A3E-FCC5-46B3-9C8D-EBCF3B858995}" destId="{F9F706D6-79AA-4316-AF67-53D8F1765F90}" srcOrd="1" destOrd="0" presId="urn:microsoft.com/office/officeart/2005/8/layout/matrix1"/>
    <dgm:cxn modelId="{E0678070-7EC0-4A4C-BE3C-C7EA7AC5DAC4}" type="presOf" srcId="{7860193C-CD92-46F1-927F-341E0A748C52}" destId="{9F0E7B70-BF00-4808-894E-5B6D9E20FB92}" srcOrd="1" destOrd="0" presId="urn:microsoft.com/office/officeart/2005/8/layout/matrix1"/>
    <dgm:cxn modelId="{2CCC7A15-CABC-4FD7-98A1-22C39A8FCC44}" srcId="{B11871C4-D815-44C6-8607-129B6C652CF6}" destId="{5D1EEBFD-DD92-4D6F-B40C-F475ADA73814}" srcOrd="0" destOrd="0" parTransId="{AA33385B-396D-4417-983D-2942BCC85083}" sibTransId="{32DB5D2F-BEF2-4691-8089-53D9A1998BB8}"/>
    <dgm:cxn modelId="{8DDE4E28-BA91-4280-A686-B1CE5056E339}" type="presOf" srcId="{A3F44A3E-FCC5-46B3-9C8D-EBCF3B858995}" destId="{46CE07E4-E273-4871-BDEE-96D3187263CC}" srcOrd="0" destOrd="0" presId="urn:microsoft.com/office/officeart/2005/8/layout/matrix1"/>
    <dgm:cxn modelId="{68AC682A-3813-4307-8DBD-162F84F90C09}" type="presOf" srcId="{5D1EEBFD-DD92-4D6F-B40C-F475ADA73814}" destId="{E2217D11-B8DA-44F9-A215-DE28CA291102}" srcOrd="0" destOrd="0" presId="urn:microsoft.com/office/officeart/2005/8/layout/matrix1"/>
    <dgm:cxn modelId="{4BA180F6-45DF-457D-AC97-B84A0BE36CBE}" type="presOf" srcId="{7860193C-CD92-46F1-927F-341E0A748C52}" destId="{C0C582CF-6A3B-4EF1-926E-DC78C7FC7B0F}" srcOrd="0" destOrd="0" presId="urn:microsoft.com/office/officeart/2005/8/layout/matrix1"/>
    <dgm:cxn modelId="{8E844BEA-291F-4EB5-A026-BACF1EE37115}" type="presOf" srcId="{EBC4E83D-1458-4CA3-A25F-BA80B6091E8E}" destId="{CED8440A-EC7A-4529-8D6C-9938476015E3}" srcOrd="0" destOrd="0" presId="urn:microsoft.com/office/officeart/2005/8/layout/matrix1"/>
    <dgm:cxn modelId="{80607813-0464-45C1-ABEA-AED40F0EAC29}" srcId="{5D1EEBFD-DD92-4D6F-B40C-F475ADA73814}" destId="{E4582B89-6CCF-42B3-AC9E-41209885C2FE}" srcOrd="0" destOrd="0" parTransId="{E0FE35FE-4DC3-42D7-A63F-1C20EDD4D48F}" sibTransId="{410F6A97-3A48-4AF1-927E-04816492DD97}"/>
    <dgm:cxn modelId="{F63F2DE4-4C1B-44A8-B016-FA4C5A85D6BC}" type="presParOf" srcId="{9260B05D-5A93-44C0-807B-FE7157631DEA}" destId="{7364A9E3-868A-4558-BFA6-49F572F169FC}" srcOrd="0" destOrd="0" presId="urn:microsoft.com/office/officeart/2005/8/layout/matrix1"/>
    <dgm:cxn modelId="{E41C014A-EBE5-4F18-A3A5-F0F0663A02C2}" type="presParOf" srcId="{7364A9E3-868A-4558-BFA6-49F572F169FC}" destId="{C1BF9B74-6C19-4B89-8647-8CB3F389B656}" srcOrd="0" destOrd="0" presId="urn:microsoft.com/office/officeart/2005/8/layout/matrix1"/>
    <dgm:cxn modelId="{D7789517-D7C6-487B-965C-BEEE9D5AB918}" type="presParOf" srcId="{7364A9E3-868A-4558-BFA6-49F572F169FC}" destId="{FFB35B91-B75B-4648-A28C-87924CE2B7BA}" srcOrd="1" destOrd="0" presId="urn:microsoft.com/office/officeart/2005/8/layout/matrix1"/>
    <dgm:cxn modelId="{7D3BDE7F-B068-4854-814E-556856FBED18}" type="presParOf" srcId="{7364A9E3-868A-4558-BFA6-49F572F169FC}" destId="{CED8440A-EC7A-4529-8D6C-9938476015E3}" srcOrd="2" destOrd="0" presId="urn:microsoft.com/office/officeart/2005/8/layout/matrix1"/>
    <dgm:cxn modelId="{C1F473B0-BC98-4B1A-8A2A-8FD4A0475F84}" type="presParOf" srcId="{7364A9E3-868A-4558-BFA6-49F572F169FC}" destId="{72C926CF-6DCF-4703-B6D1-2AB7698BDCE9}" srcOrd="3" destOrd="0" presId="urn:microsoft.com/office/officeart/2005/8/layout/matrix1"/>
    <dgm:cxn modelId="{639861D0-B5D8-4E50-8A17-AF6E15E79661}" type="presParOf" srcId="{7364A9E3-868A-4558-BFA6-49F572F169FC}" destId="{C0C582CF-6A3B-4EF1-926E-DC78C7FC7B0F}" srcOrd="4" destOrd="0" presId="urn:microsoft.com/office/officeart/2005/8/layout/matrix1"/>
    <dgm:cxn modelId="{46CB1A7D-625B-4AA0-AB3A-9A944B4B860E}" type="presParOf" srcId="{7364A9E3-868A-4558-BFA6-49F572F169FC}" destId="{9F0E7B70-BF00-4808-894E-5B6D9E20FB92}" srcOrd="5" destOrd="0" presId="urn:microsoft.com/office/officeart/2005/8/layout/matrix1"/>
    <dgm:cxn modelId="{29BB60F1-D1BB-47CA-ADFF-1C1A94675F47}" type="presParOf" srcId="{7364A9E3-868A-4558-BFA6-49F572F169FC}" destId="{46CE07E4-E273-4871-BDEE-96D3187263CC}" srcOrd="6" destOrd="0" presId="urn:microsoft.com/office/officeart/2005/8/layout/matrix1"/>
    <dgm:cxn modelId="{D45130EE-34D6-4305-A8C6-82EABF203C35}" type="presParOf" srcId="{7364A9E3-868A-4558-BFA6-49F572F169FC}" destId="{F9F706D6-79AA-4316-AF67-53D8F1765F90}" srcOrd="7" destOrd="0" presId="urn:microsoft.com/office/officeart/2005/8/layout/matrix1"/>
    <dgm:cxn modelId="{8D07DC98-63A9-49EC-90F5-5B1523CC6F9B}" type="presParOf" srcId="{9260B05D-5A93-44C0-807B-FE7157631DEA}" destId="{E2217D11-B8DA-44F9-A215-DE28CA29110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73C10E-A9BF-448F-B6BE-6C7C2399524B}" type="doc">
      <dgm:prSet loTypeId="urn:microsoft.com/office/officeart/2005/8/layout/radial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D25C95D-0E4B-40EB-8DF8-9DB2A5960729}">
      <dgm:prSet phldrT="[Text]" custT="1"/>
      <dgm:spPr/>
      <dgm:t>
        <a:bodyPr/>
        <a:lstStyle/>
        <a:p>
          <a:endParaRPr lang="mn-MN" sz="2000" dirty="0" smtClean="0">
            <a:solidFill>
              <a:srgbClr val="002060"/>
            </a:solidFill>
          </a:endParaRPr>
        </a:p>
        <a:p>
          <a:r>
            <a:rPr lang="mn-MN" sz="2400" b="1" dirty="0" smtClean="0">
              <a:solidFill>
                <a:srgbClr val="002060"/>
              </a:solidFill>
            </a:rPr>
            <a:t>Асуудал</a:t>
          </a:r>
        </a:p>
        <a:p>
          <a:endParaRPr lang="en-US" sz="2000" dirty="0">
            <a:solidFill>
              <a:srgbClr val="002060"/>
            </a:solidFill>
          </a:endParaRPr>
        </a:p>
      </dgm:t>
    </dgm:pt>
    <dgm:pt modelId="{B05B8E4C-520F-42E2-AC28-60F81EDE6B77}" type="parTrans" cxnId="{411EA1F2-3F58-45B1-B43D-4489931A6922}">
      <dgm:prSet/>
      <dgm:spPr/>
      <dgm:t>
        <a:bodyPr/>
        <a:lstStyle/>
        <a:p>
          <a:endParaRPr lang="en-US"/>
        </a:p>
      </dgm:t>
    </dgm:pt>
    <dgm:pt modelId="{973D2DCC-73E5-45F4-A90F-B0ECEE913B21}" type="sibTrans" cxnId="{411EA1F2-3F58-45B1-B43D-4489931A6922}">
      <dgm:prSet/>
      <dgm:spPr/>
      <dgm:t>
        <a:bodyPr/>
        <a:lstStyle/>
        <a:p>
          <a:endParaRPr lang="en-US"/>
        </a:p>
      </dgm:t>
    </dgm:pt>
    <dgm:pt modelId="{132A34BA-1004-44BA-ACC7-45FE1E1F4BBB}">
      <dgm:prSet phldrT="[Text]" custT="1"/>
      <dgm:spPr/>
      <dgm:t>
        <a:bodyPr/>
        <a:lstStyle/>
        <a:p>
          <a:r>
            <a:rPr lang="mn-MN" sz="1600" dirty="0" smtClean="0">
              <a:solidFill>
                <a:srgbClr val="002060"/>
              </a:solidFill>
            </a:rPr>
            <a:t>Байгаль </a:t>
          </a:r>
          <a:r>
            <a:rPr lang="mn-MN" sz="1600" dirty="0" smtClean="0">
              <a:solidFill>
                <a:srgbClr val="002060"/>
              </a:solidFill>
            </a:rPr>
            <a:t>орчны</a:t>
          </a:r>
          <a:endParaRPr lang="en-US" sz="1600" dirty="0">
            <a:solidFill>
              <a:srgbClr val="002060"/>
            </a:solidFill>
          </a:endParaRPr>
        </a:p>
      </dgm:t>
    </dgm:pt>
    <dgm:pt modelId="{BB960452-0BAF-4235-A468-D0A685494BB1}" type="parTrans" cxnId="{E1AE49CA-1A57-42F5-82C0-14D51ED84880}">
      <dgm:prSet/>
      <dgm:spPr/>
      <dgm:t>
        <a:bodyPr/>
        <a:lstStyle/>
        <a:p>
          <a:endParaRPr lang="en-US"/>
        </a:p>
      </dgm:t>
    </dgm:pt>
    <dgm:pt modelId="{127C2B66-CF17-4542-A69F-34E55D9FA96D}" type="sibTrans" cxnId="{E1AE49CA-1A57-42F5-82C0-14D51ED84880}">
      <dgm:prSet/>
      <dgm:spPr/>
      <dgm:t>
        <a:bodyPr/>
        <a:lstStyle/>
        <a:p>
          <a:endParaRPr lang="en-US"/>
        </a:p>
      </dgm:t>
    </dgm:pt>
    <dgm:pt modelId="{C1BDCA21-C32C-4FDF-B96C-6127087B5BCF}">
      <dgm:prSet phldrT="[Text]" custT="1"/>
      <dgm:spPr/>
      <dgm:t>
        <a:bodyPr/>
        <a:lstStyle/>
        <a:p>
          <a:r>
            <a:rPr lang="mn-MN" sz="1600" dirty="0" smtClean="0">
              <a:solidFill>
                <a:srgbClr val="002060"/>
              </a:solidFill>
            </a:rPr>
            <a:t>Эдийн засгийн</a:t>
          </a:r>
          <a:endParaRPr lang="en-US" sz="1600" dirty="0">
            <a:solidFill>
              <a:srgbClr val="002060"/>
            </a:solidFill>
          </a:endParaRPr>
        </a:p>
      </dgm:t>
    </dgm:pt>
    <dgm:pt modelId="{B90D042F-C974-4AFF-A870-36375A7705B7}" type="parTrans" cxnId="{EC457B41-E395-488A-A7A3-2883C49DCB35}">
      <dgm:prSet/>
      <dgm:spPr/>
      <dgm:t>
        <a:bodyPr/>
        <a:lstStyle/>
        <a:p>
          <a:endParaRPr lang="en-US"/>
        </a:p>
      </dgm:t>
    </dgm:pt>
    <dgm:pt modelId="{0032A81F-43AB-41C3-BA69-F8B2FCE4DDBC}" type="sibTrans" cxnId="{EC457B41-E395-488A-A7A3-2883C49DCB35}">
      <dgm:prSet/>
      <dgm:spPr/>
      <dgm:t>
        <a:bodyPr/>
        <a:lstStyle/>
        <a:p>
          <a:endParaRPr lang="en-US"/>
        </a:p>
      </dgm:t>
    </dgm:pt>
    <dgm:pt modelId="{94475C82-C3C4-4E1D-AFC6-B2D0814BF268}">
      <dgm:prSet phldrT="[Text]" custT="1"/>
      <dgm:spPr/>
      <dgm:t>
        <a:bodyPr/>
        <a:lstStyle/>
        <a:p>
          <a:r>
            <a:rPr lang="mn-MN" sz="1600" dirty="0" smtClean="0">
              <a:solidFill>
                <a:srgbClr val="002060"/>
              </a:solidFill>
            </a:rPr>
            <a:t>засаглалын</a:t>
          </a:r>
          <a:endParaRPr lang="en-US" sz="1600" dirty="0">
            <a:solidFill>
              <a:srgbClr val="002060"/>
            </a:solidFill>
          </a:endParaRPr>
        </a:p>
      </dgm:t>
    </dgm:pt>
    <dgm:pt modelId="{2DBE8267-11CE-4701-B48C-C293A2B6C6A5}" type="parTrans" cxnId="{5AF1A4B4-7A0B-4689-9B6A-60E8378A46DE}">
      <dgm:prSet/>
      <dgm:spPr/>
      <dgm:t>
        <a:bodyPr/>
        <a:lstStyle/>
        <a:p>
          <a:endParaRPr lang="en-US"/>
        </a:p>
      </dgm:t>
    </dgm:pt>
    <dgm:pt modelId="{F10E51BF-1EC2-4F15-99EA-14A7197A0438}" type="sibTrans" cxnId="{5AF1A4B4-7A0B-4689-9B6A-60E8378A46DE}">
      <dgm:prSet/>
      <dgm:spPr/>
      <dgm:t>
        <a:bodyPr/>
        <a:lstStyle/>
        <a:p>
          <a:endParaRPr lang="en-US"/>
        </a:p>
      </dgm:t>
    </dgm:pt>
    <dgm:pt modelId="{022CD80B-BEE6-4B83-A611-DF9C10C23DE0}">
      <dgm:prSet phldrT="[Text]" custT="1"/>
      <dgm:spPr/>
      <dgm:t>
        <a:bodyPr/>
        <a:lstStyle/>
        <a:p>
          <a:r>
            <a:rPr lang="mn-MN" sz="1600" dirty="0" smtClean="0">
              <a:solidFill>
                <a:srgbClr val="002060"/>
              </a:solidFill>
            </a:rPr>
            <a:t>Нийгмийн </a:t>
          </a:r>
          <a:endParaRPr lang="en-US" sz="1600" dirty="0">
            <a:solidFill>
              <a:srgbClr val="002060"/>
            </a:solidFill>
          </a:endParaRPr>
        </a:p>
      </dgm:t>
    </dgm:pt>
    <dgm:pt modelId="{AC383E62-F5F9-4C99-9B43-AFDD5D588BCA}" type="parTrans" cxnId="{5966DB67-00E1-4271-A70B-F7DD441827D3}">
      <dgm:prSet/>
      <dgm:spPr/>
      <dgm:t>
        <a:bodyPr/>
        <a:lstStyle/>
        <a:p>
          <a:endParaRPr lang="en-US"/>
        </a:p>
      </dgm:t>
    </dgm:pt>
    <dgm:pt modelId="{501A6831-158F-498F-A2F4-2CB400D557F4}" type="sibTrans" cxnId="{5966DB67-00E1-4271-A70B-F7DD441827D3}">
      <dgm:prSet/>
      <dgm:spPr/>
      <dgm:t>
        <a:bodyPr/>
        <a:lstStyle/>
        <a:p>
          <a:endParaRPr lang="en-US"/>
        </a:p>
      </dgm:t>
    </dgm:pt>
    <dgm:pt modelId="{644A82FE-7EE8-4B2A-9FF1-4A6743296161}" type="pres">
      <dgm:prSet presAssocID="{CC73C10E-A9BF-448F-B6BE-6C7C239952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1A168-70F9-494E-B803-2F9D58DE2F09}" type="pres">
      <dgm:prSet presAssocID="{9D25C95D-0E4B-40EB-8DF8-9DB2A5960729}" presName="centerShape" presStyleLbl="node0" presStyleIdx="0" presStyleCnt="1" custScaleX="179126"/>
      <dgm:spPr/>
      <dgm:t>
        <a:bodyPr/>
        <a:lstStyle/>
        <a:p>
          <a:endParaRPr lang="en-US"/>
        </a:p>
      </dgm:t>
    </dgm:pt>
    <dgm:pt modelId="{A0783540-02DE-4D6C-B591-9F545339373D}" type="pres">
      <dgm:prSet presAssocID="{BB960452-0BAF-4235-A468-D0A685494BB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FD1FA76-F30A-4F2A-AE19-5090F957FCA0}" type="pres">
      <dgm:prSet presAssocID="{BB960452-0BAF-4235-A468-D0A685494BB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FDB0DF7-6C41-492D-A352-2B129146C348}" type="pres">
      <dgm:prSet presAssocID="{132A34BA-1004-44BA-ACC7-45FE1E1F4BBB}" presName="node" presStyleLbl="node1" presStyleIdx="0" presStyleCnt="4" custScaleX="152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07E2A-BB1F-4C27-BAB9-0B4F44EC176E}" type="pres">
      <dgm:prSet presAssocID="{B90D042F-C974-4AFF-A870-36375A7705B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5A3C819-38AD-4F54-9DC0-B86FC09E3C7B}" type="pres">
      <dgm:prSet presAssocID="{B90D042F-C974-4AFF-A870-36375A7705B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6DB4BCA-2CB1-44C9-9D00-474E0706F0B3}" type="pres">
      <dgm:prSet presAssocID="{C1BDCA21-C32C-4FDF-B96C-6127087B5BCF}" presName="node" presStyleLbl="node1" presStyleIdx="1" presStyleCnt="4" custRadScaleRad="127979" custRadScaleInc="-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0B122-47AE-4090-83FB-3C3CE5DBF64E}" type="pres">
      <dgm:prSet presAssocID="{2DBE8267-11CE-4701-B48C-C293A2B6C6A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7C11B3C-9D4E-44EA-80BD-E42E6A6C0DD1}" type="pres">
      <dgm:prSet presAssocID="{2DBE8267-11CE-4701-B48C-C293A2B6C6A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5B98D47-8BCA-479B-A93D-6F141191AB14}" type="pres">
      <dgm:prSet presAssocID="{94475C82-C3C4-4E1D-AFC6-B2D0814BF268}" presName="node" presStyleLbl="node1" presStyleIdx="2" presStyleCnt="4" custScaleX="15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8B7C1-588F-482D-963C-5D69490F7F6C}" type="pres">
      <dgm:prSet presAssocID="{AC383E62-F5F9-4C99-9B43-AFDD5D588BC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9AD1798-D52D-46D6-B8AD-EA5A6091C0BE}" type="pres">
      <dgm:prSet presAssocID="{AC383E62-F5F9-4C99-9B43-AFDD5D588BC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D9CB7BD-05F6-40E0-8042-C4FB4CAEA72B}" type="pres">
      <dgm:prSet presAssocID="{022CD80B-BEE6-4B83-A611-DF9C10C23DE0}" presName="node" presStyleLbl="node1" presStyleIdx="3" presStyleCnt="4" custScaleX="126538" custRadScaleRad="122899" custRadScaleInc="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520CE3-84C4-4980-9E33-BBF771307B32}" type="presOf" srcId="{BB960452-0BAF-4235-A468-D0A685494BB1}" destId="{EFD1FA76-F30A-4F2A-AE19-5090F957FCA0}" srcOrd="1" destOrd="0" presId="urn:microsoft.com/office/officeart/2005/8/layout/radial5"/>
    <dgm:cxn modelId="{28B82585-7CCC-4366-B25E-ED6E3DD4730C}" type="presOf" srcId="{C1BDCA21-C32C-4FDF-B96C-6127087B5BCF}" destId="{16DB4BCA-2CB1-44C9-9D00-474E0706F0B3}" srcOrd="0" destOrd="0" presId="urn:microsoft.com/office/officeart/2005/8/layout/radial5"/>
    <dgm:cxn modelId="{8E8C7CE0-931F-4BB6-8BE6-354609478C3F}" type="presOf" srcId="{2DBE8267-11CE-4701-B48C-C293A2B6C6A5}" destId="{F7D0B122-47AE-4090-83FB-3C3CE5DBF64E}" srcOrd="0" destOrd="0" presId="urn:microsoft.com/office/officeart/2005/8/layout/radial5"/>
    <dgm:cxn modelId="{5966DB67-00E1-4271-A70B-F7DD441827D3}" srcId="{9D25C95D-0E4B-40EB-8DF8-9DB2A5960729}" destId="{022CD80B-BEE6-4B83-A611-DF9C10C23DE0}" srcOrd="3" destOrd="0" parTransId="{AC383E62-F5F9-4C99-9B43-AFDD5D588BCA}" sibTransId="{501A6831-158F-498F-A2F4-2CB400D557F4}"/>
    <dgm:cxn modelId="{9587FE31-D5C9-4EEF-A85C-45DF2A97908B}" type="presOf" srcId="{B90D042F-C974-4AFF-A870-36375A7705B7}" destId="{C2507E2A-BB1F-4C27-BAB9-0B4F44EC176E}" srcOrd="0" destOrd="0" presId="urn:microsoft.com/office/officeart/2005/8/layout/radial5"/>
    <dgm:cxn modelId="{ABCF1F88-6E7D-4B71-A282-AB2E0C4F0AD8}" type="presOf" srcId="{AC383E62-F5F9-4C99-9B43-AFDD5D588BCA}" destId="{DE78B7C1-588F-482D-963C-5D69490F7F6C}" srcOrd="0" destOrd="0" presId="urn:microsoft.com/office/officeart/2005/8/layout/radial5"/>
    <dgm:cxn modelId="{C8CBB121-16E1-4114-83DD-06F7460F34A2}" type="presOf" srcId="{022CD80B-BEE6-4B83-A611-DF9C10C23DE0}" destId="{4D9CB7BD-05F6-40E0-8042-C4FB4CAEA72B}" srcOrd="0" destOrd="0" presId="urn:microsoft.com/office/officeart/2005/8/layout/radial5"/>
    <dgm:cxn modelId="{5AF1A4B4-7A0B-4689-9B6A-60E8378A46DE}" srcId="{9D25C95D-0E4B-40EB-8DF8-9DB2A5960729}" destId="{94475C82-C3C4-4E1D-AFC6-B2D0814BF268}" srcOrd="2" destOrd="0" parTransId="{2DBE8267-11CE-4701-B48C-C293A2B6C6A5}" sibTransId="{F10E51BF-1EC2-4F15-99EA-14A7197A0438}"/>
    <dgm:cxn modelId="{388F5D1D-5206-4291-9C05-CE898D78B70F}" type="presOf" srcId="{B90D042F-C974-4AFF-A870-36375A7705B7}" destId="{15A3C819-38AD-4F54-9DC0-B86FC09E3C7B}" srcOrd="1" destOrd="0" presId="urn:microsoft.com/office/officeart/2005/8/layout/radial5"/>
    <dgm:cxn modelId="{EC457B41-E395-488A-A7A3-2883C49DCB35}" srcId="{9D25C95D-0E4B-40EB-8DF8-9DB2A5960729}" destId="{C1BDCA21-C32C-4FDF-B96C-6127087B5BCF}" srcOrd="1" destOrd="0" parTransId="{B90D042F-C974-4AFF-A870-36375A7705B7}" sibTransId="{0032A81F-43AB-41C3-BA69-F8B2FCE4DDBC}"/>
    <dgm:cxn modelId="{19005AE3-6BBC-4A16-9E7C-9786D3B73C02}" type="presOf" srcId="{2DBE8267-11CE-4701-B48C-C293A2B6C6A5}" destId="{37C11B3C-9D4E-44EA-80BD-E42E6A6C0DD1}" srcOrd="1" destOrd="0" presId="urn:microsoft.com/office/officeart/2005/8/layout/radial5"/>
    <dgm:cxn modelId="{618E18BD-7EAC-44B8-AA93-7BD1861B2F0D}" type="presOf" srcId="{AC383E62-F5F9-4C99-9B43-AFDD5D588BCA}" destId="{39AD1798-D52D-46D6-B8AD-EA5A6091C0BE}" srcOrd="1" destOrd="0" presId="urn:microsoft.com/office/officeart/2005/8/layout/radial5"/>
    <dgm:cxn modelId="{580E7C8F-56C0-497E-97F3-E22FF6729D44}" type="presOf" srcId="{9D25C95D-0E4B-40EB-8DF8-9DB2A5960729}" destId="{D2C1A168-70F9-494E-B803-2F9D58DE2F09}" srcOrd="0" destOrd="0" presId="urn:microsoft.com/office/officeart/2005/8/layout/radial5"/>
    <dgm:cxn modelId="{2A01E57B-2CD2-421C-88CC-61E3CC48BBB3}" type="presOf" srcId="{94475C82-C3C4-4E1D-AFC6-B2D0814BF268}" destId="{F5B98D47-8BCA-479B-A93D-6F141191AB14}" srcOrd="0" destOrd="0" presId="urn:microsoft.com/office/officeart/2005/8/layout/radial5"/>
    <dgm:cxn modelId="{DCE88AE3-4636-4D38-A7FF-AF5A3A12EB9A}" type="presOf" srcId="{CC73C10E-A9BF-448F-B6BE-6C7C2399524B}" destId="{644A82FE-7EE8-4B2A-9FF1-4A6743296161}" srcOrd="0" destOrd="0" presId="urn:microsoft.com/office/officeart/2005/8/layout/radial5"/>
    <dgm:cxn modelId="{E1AE49CA-1A57-42F5-82C0-14D51ED84880}" srcId="{9D25C95D-0E4B-40EB-8DF8-9DB2A5960729}" destId="{132A34BA-1004-44BA-ACC7-45FE1E1F4BBB}" srcOrd="0" destOrd="0" parTransId="{BB960452-0BAF-4235-A468-D0A685494BB1}" sibTransId="{127C2B66-CF17-4542-A69F-34E55D9FA96D}"/>
    <dgm:cxn modelId="{4E88DA48-36C5-4E66-A743-5243476C3B40}" type="presOf" srcId="{132A34BA-1004-44BA-ACC7-45FE1E1F4BBB}" destId="{7FDB0DF7-6C41-492D-A352-2B129146C348}" srcOrd="0" destOrd="0" presId="urn:microsoft.com/office/officeart/2005/8/layout/radial5"/>
    <dgm:cxn modelId="{411EA1F2-3F58-45B1-B43D-4489931A6922}" srcId="{CC73C10E-A9BF-448F-B6BE-6C7C2399524B}" destId="{9D25C95D-0E4B-40EB-8DF8-9DB2A5960729}" srcOrd="0" destOrd="0" parTransId="{B05B8E4C-520F-42E2-AC28-60F81EDE6B77}" sibTransId="{973D2DCC-73E5-45F4-A90F-B0ECEE913B21}"/>
    <dgm:cxn modelId="{044B2CC8-9301-493B-8D36-0A42DF3F98F7}" type="presOf" srcId="{BB960452-0BAF-4235-A468-D0A685494BB1}" destId="{A0783540-02DE-4D6C-B591-9F545339373D}" srcOrd="0" destOrd="0" presId="urn:microsoft.com/office/officeart/2005/8/layout/radial5"/>
    <dgm:cxn modelId="{3CA3BF77-CE47-429E-A764-95D54B3675C6}" type="presParOf" srcId="{644A82FE-7EE8-4B2A-9FF1-4A6743296161}" destId="{D2C1A168-70F9-494E-B803-2F9D58DE2F09}" srcOrd="0" destOrd="0" presId="urn:microsoft.com/office/officeart/2005/8/layout/radial5"/>
    <dgm:cxn modelId="{5D40AE6A-C338-453A-880A-18FCC049FA34}" type="presParOf" srcId="{644A82FE-7EE8-4B2A-9FF1-4A6743296161}" destId="{A0783540-02DE-4D6C-B591-9F545339373D}" srcOrd="1" destOrd="0" presId="urn:microsoft.com/office/officeart/2005/8/layout/radial5"/>
    <dgm:cxn modelId="{F727CF69-0729-4BDD-BC79-79EADEE70496}" type="presParOf" srcId="{A0783540-02DE-4D6C-B591-9F545339373D}" destId="{EFD1FA76-F30A-4F2A-AE19-5090F957FCA0}" srcOrd="0" destOrd="0" presId="urn:microsoft.com/office/officeart/2005/8/layout/radial5"/>
    <dgm:cxn modelId="{D46B4776-87D2-4BC6-9F86-C7CCFD405D28}" type="presParOf" srcId="{644A82FE-7EE8-4B2A-9FF1-4A6743296161}" destId="{7FDB0DF7-6C41-492D-A352-2B129146C348}" srcOrd="2" destOrd="0" presId="urn:microsoft.com/office/officeart/2005/8/layout/radial5"/>
    <dgm:cxn modelId="{0584BA57-DA51-4895-8A60-CE93D92F189A}" type="presParOf" srcId="{644A82FE-7EE8-4B2A-9FF1-4A6743296161}" destId="{C2507E2A-BB1F-4C27-BAB9-0B4F44EC176E}" srcOrd="3" destOrd="0" presId="urn:microsoft.com/office/officeart/2005/8/layout/radial5"/>
    <dgm:cxn modelId="{1C3E2499-935E-4F95-AB30-F7512EFE3FA7}" type="presParOf" srcId="{C2507E2A-BB1F-4C27-BAB9-0B4F44EC176E}" destId="{15A3C819-38AD-4F54-9DC0-B86FC09E3C7B}" srcOrd="0" destOrd="0" presId="urn:microsoft.com/office/officeart/2005/8/layout/radial5"/>
    <dgm:cxn modelId="{1589F2E4-3E9E-4813-A588-F984EBBCFDE0}" type="presParOf" srcId="{644A82FE-7EE8-4B2A-9FF1-4A6743296161}" destId="{16DB4BCA-2CB1-44C9-9D00-474E0706F0B3}" srcOrd="4" destOrd="0" presId="urn:microsoft.com/office/officeart/2005/8/layout/radial5"/>
    <dgm:cxn modelId="{37B88571-B8A1-48CC-9C85-3A6A2316CFDB}" type="presParOf" srcId="{644A82FE-7EE8-4B2A-9FF1-4A6743296161}" destId="{F7D0B122-47AE-4090-83FB-3C3CE5DBF64E}" srcOrd="5" destOrd="0" presId="urn:microsoft.com/office/officeart/2005/8/layout/radial5"/>
    <dgm:cxn modelId="{BE53C377-27F4-4080-9096-AB9FEB02BFB2}" type="presParOf" srcId="{F7D0B122-47AE-4090-83FB-3C3CE5DBF64E}" destId="{37C11B3C-9D4E-44EA-80BD-E42E6A6C0DD1}" srcOrd="0" destOrd="0" presId="urn:microsoft.com/office/officeart/2005/8/layout/radial5"/>
    <dgm:cxn modelId="{15225487-D3C5-46C4-AC3F-5902D8A1F688}" type="presParOf" srcId="{644A82FE-7EE8-4B2A-9FF1-4A6743296161}" destId="{F5B98D47-8BCA-479B-A93D-6F141191AB14}" srcOrd="6" destOrd="0" presId="urn:microsoft.com/office/officeart/2005/8/layout/radial5"/>
    <dgm:cxn modelId="{70D9D227-835D-40ED-B2ED-0C94E6C863CB}" type="presParOf" srcId="{644A82FE-7EE8-4B2A-9FF1-4A6743296161}" destId="{DE78B7C1-588F-482D-963C-5D69490F7F6C}" srcOrd="7" destOrd="0" presId="urn:microsoft.com/office/officeart/2005/8/layout/radial5"/>
    <dgm:cxn modelId="{2FD2CEBB-BBB5-4B1E-B354-D27B1218F669}" type="presParOf" srcId="{DE78B7C1-588F-482D-963C-5D69490F7F6C}" destId="{39AD1798-D52D-46D6-B8AD-EA5A6091C0BE}" srcOrd="0" destOrd="0" presId="urn:microsoft.com/office/officeart/2005/8/layout/radial5"/>
    <dgm:cxn modelId="{F643A731-29C2-4AEC-AE7B-AF26E0441CD2}" type="presParOf" srcId="{644A82FE-7EE8-4B2A-9FF1-4A6743296161}" destId="{4D9CB7BD-05F6-40E0-8042-C4FB4CAEA72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489FB7-9BD1-4AD2-B49B-CFF8912713F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910E584-A210-4F15-8FBF-9CF93CE16735}">
      <dgm:prSet phldrT="[Text]" custT="1"/>
      <dgm:spPr/>
      <dgm:t>
        <a:bodyPr/>
        <a:lstStyle/>
        <a:p>
          <a:r>
            <a:rPr lang="mn-MN" sz="2000" b="1" dirty="0" smtClean="0">
              <a:solidFill>
                <a:srgbClr val="002060"/>
              </a:solidFill>
            </a:rPr>
            <a:t>Асуудлын шинжилгээнд үндэслэн </a:t>
          </a:r>
          <a:endParaRPr lang="en-US" sz="2000" b="1" dirty="0">
            <a:solidFill>
              <a:srgbClr val="002060"/>
            </a:solidFill>
          </a:endParaRPr>
        </a:p>
      </dgm:t>
    </dgm:pt>
    <dgm:pt modelId="{CDB0274D-306A-46D9-BD63-FD080E125122}" type="parTrans" cxnId="{2464E825-5EF4-43AE-835F-AFFDFD9A034D}">
      <dgm:prSet/>
      <dgm:spPr/>
      <dgm:t>
        <a:bodyPr/>
        <a:lstStyle/>
        <a:p>
          <a:endParaRPr lang="en-US"/>
        </a:p>
      </dgm:t>
    </dgm:pt>
    <dgm:pt modelId="{8DFAD01C-944F-4BDE-97B7-D0AF8877324F}" type="sibTrans" cxnId="{2464E825-5EF4-43AE-835F-AFFDFD9A034D}">
      <dgm:prSet/>
      <dgm:spPr/>
      <dgm:t>
        <a:bodyPr/>
        <a:lstStyle/>
        <a:p>
          <a:endParaRPr lang="en-US"/>
        </a:p>
      </dgm:t>
    </dgm:pt>
    <dgm:pt modelId="{65B5AAE9-4B21-4E66-AC3E-12729F13E137}">
      <dgm:prSet phldrT="[Text]" custT="1"/>
      <dgm:spPr/>
      <dgm:t>
        <a:bodyPr/>
        <a:lstStyle/>
        <a:p>
          <a:r>
            <a:rPr lang="mn-MN" sz="1800" b="1" dirty="0" smtClean="0">
              <a:solidFill>
                <a:srgbClr val="002060"/>
              </a:solidFill>
            </a:rPr>
            <a:t>БИНХ-аар </a:t>
          </a:r>
          <a:r>
            <a:rPr lang="mn-MN" sz="1800" b="1" dirty="0" smtClean="0">
              <a:solidFill>
                <a:srgbClr val="002060"/>
              </a:solidFill>
            </a:rPr>
            <a:t>шийдэх боломжтой</a:t>
          </a:r>
          <a:endParaRPr lang="en-US" sz="1800" b="1" dirty="0">
            <a:solidFill>
              <a:srgbClr val="002060"/>
            </a:solidFill>
          </a:endParaRPr>
        </a:p>
      </dgm:t>
    </dgm:pt>
    <dgm:pt modelId="{84CB9841-2AA0-46AF-BFC1-07A0B2FB5CC4}" type="parTrans" cxnId="{2A9B0FF3-9F8B-449E-9C75-AA7842CDECCD}">
      <dgm:prSet/>
      <dgm:spPr/>
      <dgm:t>
        <a:bodyPr/>
        <a:lstStyle/>
        <a:p>
          <a:endParaRPr lang="en-US"/>
        </a:p>
      </dgm:t>
    </dgm:pt>
    <dgm:pt modelId="{30CCE60D-8720-40CD-ADD0-463C8C0A06DA}" type="sibTrans" cxnId="{2A9B0FF3-9F8B-449E-9C75-AA7842CDECCD}">
      <dgm:prSet/>
      <dgm:spPr/>
      <dgm:t>
        <a:bodyPr/>
        <a:lstStyle/>
        <a:p>
          <a:endParaRPr lang="en-US"/>
        </a:p>
      </dgm:t>
    </dgm:pt>
    <dgm:pt modelId="{FCE994DF-DFF0-4087-BAE3-6FD996AED913}">
      <dgm:prSet phldrT="[Text]" custT="1"/>
      <dgm:spPr/>
      <dgm:t>
        <a:bodyPr/>
        <a:lstStyle/>
        <a:p>
          <a:r>
            <a:rPr lang="mn-MN" sz="1800" b="1" dirty="0" smtClean="0">
              <a:solidFill>
                <a:srgbClr val="002060"/>
              </a:solidFill>
            </a:rPr>
            <a:t>БИНХ-ын тэргүүлэгчдийн хуралд хэлэлцэх асуудал, шийдвэрийн төсөл</a:t>
          </a:r>
          <a:endParaRPr lang="en-US" sz="1800" b="1" dirty="0">
            <a:solidFill>
              <a:srgbClr val="002060"/>
            </a:solidFill>
          </a:endParaRPr>
        </a:p>
      </dgm:t>
    </dgm:pt>
    <dgm:pt modelId="{998C0635-F438-4B22-B9C1-CFA8AED52B9D}" type="parTrans" cxnId="{CB5D0163-4F25-467D-9CF7-714DAB36AB8F}">
      <dgm:prSet/>
      <dgm:spPr/>
      <dgm:t>
        <a:bodyPr/>
        <a:lstStyle/>
        <a:p>
          <a:endParaRPr lang="en-US"/>
        </a:p>
      </dgm:t>
    </dgm:pt>
    <dgm:pt modelId="{55448BF2-4C42-4C83-9F9F-A5B5688F56CA}" type="sibTrans" cxnId="{CB5D0163-4F25-467D-9CF7-714DAB36AB8F}">
      <dgm:prSet/>
      <dgm:spPr/>
      <dgm:t>
        <a:bodyPr/>
        <a:lstStyle/>
        <a:p>
          <a:endParaRPr lang="en-US"/>
        </a:p>
      </dgm:t>
    </dgm:pt>
    <dgm:pt modelId="{99AB0859-C811-4563-9C66-4844C6485DD6}">
      <dgm:prSet phldrT="[Text]" custT="1"/>
      <dgm:spPr/>
      <dgm:t>
        <a:bodyPr/>
        <a:lstStyle/>
        <a:p>
          <a:r>
            <a:rPr lang="mn-MN" sz="1800" b="1" dirty="0" smtClean="0">
              <a:solidFill>
                <a:srgbClr val="002060"/>
              </a:solidFill>
            </a:rPr>
            <a:t>БИНХ-ын хуралдаанд хэлэллцэх асуудал, шийдвэрийн төсөл </a:t>
          </a:r>
          <a:endParaRPr lang="en-US" sz="1800" b="1" dirty="0">
            <a:solidFill>
              <a:srgbClr val="002060"/>
            </a:solidFill>
          </a:endParaRPr>
        </a:p>
      </dgm:t>
    </dgm:pt>
    <dgm:pt modelId="{11A36885-F588-4839-BF2E-B1B46EBFCE3C}" type="parTrans" cxnId="{86681315-8AA4-41F6-B537-8234BBDF7B73}">
      <dgm:prSet/>
      <dgm:spPr/>
      <dgm:t>
        <a:bodyPr/>
        <a:lstStyle/>
        <a:p>
          <a:endParaRPr lang="en-US"/>
        </a:p>
      </dgm:t>
    </dgm:pt>
    <dgm:pt modelId="{389348EB-41F8-4FBE-A3F0-6CC3A1E3EE3F}" type="sibTrans" cxnId="{86681315-8AA4-41F6-B537-8234BBDF7B73}">
      <dgm:prSet/>
      <dgm:spPr/>
      <dgm:t>
        <a:bodyPr/>
        <a:lstStyle/>
        <a:p>
          <a:endParaRPr lang="en-US"/>
        </a:p>
      </dgm:t>
    </dgm:pt>
    <dgm:pt modelId="{6D8A4777-ACEC-428D-B617-056B679E19DC}">
      <dgm:prSet phldrT="[Text]" custT="1"/>
      <dgm:spPr/>
      <dgm:t>
        <a:bodyPr/>
        <a:lstStyle/>
        <a:p>
          <a:r>
            <a:rPr lang="mn-MN" sz="1800" b="1" dirty="0" smtClean="0">
              <a:solidFill>
                <a:srgbClr val="002060"/>
              </a:solidFill>
            </a:rPr>
            <a:t>Холбогдох </a:t>
          </a:r>
          <a:r>
            <a:rPr lang="mn-MN" sz="1800" b="1" dirty="0" smtClean="0">
              <a:solidFill>
                <a:srgbClr val="002060"/>
              </a:solidFill>
            </a:rPr>
            <a:t>этгээдэд </a:t>
          </a:r>
          <a:r>
            <a:rPr lang="mn-MN" sz="1800" b="1" dirty="0" smtClean="0">
              <a:solidFill>
                <a:srgbClr val="002060"/>
              </a:solidFill>
            </a:rPr>
            <a:t>уламжлан шийдүүлэх</a:t>
          </a:r>
          <a:endParaRPr lang="mn-MN" sz="1800" b="1" dirty="0" smtClean="0">
            <a:solidFill>
              <a:srgbClr val="002060"/>
            </a:solidFill>
          </a:endParaRPr>
        </a:p>
      </dgm:t>
    </dgm:pt>
    <dgm:pt modelId="{FEA5566F-3767-43B9-995B-F75C5CA15488}" type="parTrans" cxnId="{00E8FBC2-64AA-4B20-A149-6351D0666211}">
      <dgm:prSet/>
      <dgm:spPr/>
      <dgm:t>
        <a:bodyPr/>
        <a:lstStyle/>
        <a:p>
          <a:endParaRPr lang="en-US"/>
        </a:p>
      </dgm:t>
    </dgm:pt>
    <dgm:pt modelId="{D8F54326-1A4A-4DF1-9DE6-3A6960E42A59}" type="sibTrans" cxnId="{00E8FBC2-64AA-4B20-A149-6351D0666211}">
      <dgm:prSet/>
      <dgm:spPr/>
      <dgm:t>
        <a:bodyPr/>
        <a:lstStyle/>
        <a:p>
          <a:endParaRPr lang="en-US"/>
        </a:p>
      </dgm:t>
    </dgm:pt>
    <dgm:pt modelId="{A88ED033-9451-483A-80A4-BBC734B8A537}">
      <dgm:prSet phldrT="[Text]" custT="1"/>
      <dgm:spPr/>
      <dgm:t>
        <a:bodyPr/>
        <a:lstStyle/>
        <a:p>
          <a:r>
            <a:rPr lang="mn-MN" sz="1800" b="1" dirty="0" smtClean="0">
              <a:solidFill>
                <a:srgbClr val="002060"/>
              </a:solidFill>
            </a:rPr>
            <a:t>Асуудлыг шийдвэрлүүлэхээр хандах баримт бичиг боловсруулах </a:t>
          </a:r>
          <a:endParaRPr lang="en-US" sz="1800" b="1" dirty="0">
            <a:solidFill>
              <a:srgbClr val="002060"/>
            </a:solidFill>
          </a:endParaRPr>
        </a:p>
      </dgm:t>
    </dgm:pt>
    <dgm:pt modelId="{2A428281-0DF4-4E54-884E-900857A0D992}" type="parTrans" cxnId="{18FE3385-FA50-4351-93EE-C4F2C66B83EF}">
      <dgm:prSet/>
      <dgm:spPr/>
      <dgm:t>
        <a:bodyPr/>
        <a:lstStyle/>
        <a:p>
          <a:endParaRPr lang="en-US"/>
        </a:p>
      </dgm:t>
    </dgm:pt>
    <dgm:pt modelId="{25B49484-32D8-4607-B9E1-39BF63089EC1}" type="sibTrans" cxnId="{18FE3385-FA50-4351-93EE-C4F2C66B83EF}">
      <dgm:prSet/>
      <dgm:spPr/>
      <dgm:t>
        <a:bodyPr/>
        <a:lstStyle/>
        <a:p>
          <a:endParaRPr lang="en-US"/>
        </a:p>
      </dgm:t>
    </dgm:pt>
    <dgm:pt modelId="{2855B2AC-6ECB-4393-ACCC-91966AB4CBA5}" type="pres">
      <dgm:prSet presAssocID="{2A489FB7-9BD1-4AD2-B49B-CFF8912713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58C649-AE5C-4831-B41D-46B5AD1F6347}" type="pres">
      <dgm:prSet presAssocID="{8910E584-A210-4F15-8FBF-9CF93CE16735}" presName="root1" presStyleCnt="0"/>
      <dgm:spPr/>
      <dgm:t>
        <a:bodyPr/>
        <a:lstStyle/>
        <a:p>
          <a:endParaRPr lang="en-US"/>
        </a:p>
      </dgm:t>
    </dgm:pt>
    <dgm:pt modelId="{E32112DC-5689-434C-9946-99DA53EFCECC}" type="pres">
      <dgm:prSet presAssocID="{8910E584-A210-4F15-8FBF-9CF93CE1673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4C2167-5D6E-433C-AF61-792F2B114585}" type="pres">
      <dgm:prSet presAssocID="{8910E584-A210-4F15-8FBF-9CF93CE16735}" presName="level2hierChild" presStyleCnt="0"/>
      <dgm:spPr/>
      <dgm:t>
        <a:bodyPr/>
        <a:lstStyle/>
        <a:p>
          <a:endParaRPr lang="en-US"/>
        </a:p>
      </dgm:t>
    </dgm:pt>
    <dgm:pt modelId="{93F0F78D-A6D8-4EB1-9877-F6F0446C50F2}" type="pres">
      <dgm:prSet presAssocID="{84CB9841-2AA0-46AF-BFC1-07A0B2FB5CC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5950D0B-A211-48C1-A254-3644E5BEA6E5}" type="pres">
      <dgm:prSet presAssocID="{84CB9841-2AA0-46AF-BFC1-07A0B2FB5CC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A34BD4D-5412-4435-AAE3-4FCE585481FA}" type="pres">
      <dgm:prSet presAssocID="{65B5AAE9-4B21-4E66-AC3E-12729F13E137}" presName="root2" presStyleCnt="0"/>
      <dgm:spPr/>
      <dgm:t>
        <a:bodyPr/>
        <a:lstStyle/>
        <a:p>
          <a:endParaRPr lang="en-US"/>
        </a:p>
      </dgm:t>
    </dgm:pt>
    <dgm:pt modelId="{AF2B1BBD-4DE4-4D07-990E-63D3F01A02E5}" type="pres">
      <dgm:prSet presAssocID="{65B5AAE9-4B21-4E66-AC3E-12729F13E137}" presName="LevelTwoTextNode" presStyleLbl="node2" presStyleIdx="0" presStyleCnt="2" custScaleX="103332" custScaleY="1588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94E2F7-EBAC-40C7-9DAD-E31BF360F157}" type="pres">
      <dgm:prSet presAssocID="{65B5AAE9-4B21-4E66-AC3E-12729F13E137}" presName="level3hierChild" presStyleCnt="0"/>
      <dgm:spPr/>
      <dgm:t>
        <a:bodyPr/>
        <a:lstStyle/>
        <a:p>
          <a:endParaRPr lang="en-US"/>
        </a:p>
      </dgm:t>
    </dgm:pt>
    <dgm:pt modelId="{6D7F401C-B2A1-4924-B56D-EF1993C9F83B}" type="pres">
      <dgm:prSet presAssocID="{998C0635-F438-4B22-B9C1-CFA8AED52B9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192A175-2289-4A62-8D22-48F244511140}" type="pres">
      <dgm:prSet presAssocID="{998C0635-F438-4B22-B9C1-CFA8AED52B9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2F6DB0C-9FCE-4229-B71C-95B4D07BE803}" type="pres">
      <dgm:prSet presAssocID="{FCE994DF-DFF0-4087-BAE3-6FD996AED913}" presName="root2" presStyleCnt="0"/>
      <dgm:spPr/>
      <dgm:t>
        <a:bodyPr/>
        <a:lstStyle/>
        <a:p>
          <a:endParaRPr lang="en-US"/>
        </a:p>
      </dgm:t>
    </dgm:pt>
    <dgm:pt modelId="{30D3B0C0-92FC-4D64-A0DD-B3008144DE7D}" type="pres">
      <dgm:prSet presAssocID="{FCE994DF-DFF0-4087-BAE3-6FD996AED913}" presName="LevelTwoTextNode" presStyleLbl="node3" presStyleIdx="0" presStyleCnt="3" custScaleX="98383" custScaleY="114026" custLinFactNeighborX="808" custLinFactNeighborY="-20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911033-E00F-445C-ACEC-45A24DB7EFC1}" type="pres">
      <dgm:prSet presAssocID="{FCE994DF-DFF0-4087-BAE3-6FD996AED913}" presName="level3hierChild" presStyleCnt="0"/>
      <dgm:spPr/>
      <dgm:t>
        <a:bodyPr/>
        <a:lstStyle/>
        <a:p>
          <a:endParaRPr lang="en-US"/>
        </a:p>
      </dgm:t>
    </dgm:pt>
    <dgm:pt modelId="{56B55843-8725-414E-B315-88290B3B6111}" type="pres">
      <dgm:prSet presAssocID="{11A36885-F588-4839-BF2E-B1B46EBFCE3C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CB7B590-AAE2-4475-AC11-7C10AD153A19}" type="pres">
      <dgm:prSet presAssocID="{11A36885-F588-4839-BF2E-B1B46EBFCE3C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442C647-639E-412A-AAAF-2FF20B30E653}" type="pres">
      <dgm:prSet presAssocID="{99AB0859-C811-4563-9C66-4844C6485DD6}" presName="root2" presStyleCnt="0"/>
      <dgm:spPr/>
      <dgm:t>
        <a:bodyPr/>
        <a:lstStyle/>
        <a:p>
          <a:endParaRPr lang="en-US"/>
        </a:p>
      </dgm:t>
    </dgm:pt>
    <dgm:pt modelId="{17AC1825-AAFD-4FF9-B209-922B3D26A47C}" type="pres">
      <dgm:prSet presAssocID="{99AB0859-C811-4563-9C66-4844C6485DD6}" presName="LevelTwoTextNode" presStyleLbl="node3" presStyleIdx="1" presStyleCnt="3" custScaleX="97951" custScaleY="138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C8C11-246E-47EF-9C0C-028A14145D6F}" type="pres">
      <dgm:prSet presAssocID="{99AB0859-C811-4563-9C66-4844C6485DD6}" presName="level3hierChild" presStyleCnt="0"/>
      <dgm:spPr/>
      <dgm:t>
        <a:bodyPr/>
        <a:lstStyle/>
        <a:p>
          <a:endParaRPr lang="en-US"/>
        </a:p>
      </dgm:t>
    </dgm:pt>
    <dgm:pt modelId="{8404A0FA-1157-41FA-8605-091A71B7E46D}" type="pres">
      <dgm:prSet presAssocID="{FEA5566F-3767-43B9-995B-F75C5CA1548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46ACD8E-BC62-40DC-ABEB-01E41D54DB2A}" type="pres">
      <dgm:prSet presAssocID="{FEA5566F-3767-43B9-995B-F75C5CA1548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007029C-189E-4F74-B6C6-F56C830E38C9}" type="pres">
      <dgm:prSet presAssocID="{6D8A4777-ACEC-428D-B617-056B679E19DC}" presName="root2" presStyleCnt="0"/>
      <dgm:spPr/>
      <dgm:t>
        <a:bodyPr/>
        <a:lstStyle/>
        <a:p>
          <a:endParaRPr lang="en-US"/>
        </a:p>
      </dgm:t>
    </dgm:pt>
    <dgm:pt modelId="{0ECA976D-662C-4E75-B821-C327BDA93ABC}" type="pres">
      <dgm:prSet presAssocID="{6D8A4777-ACEC-428D-B617-056B679E19DC}" presName="LevelTwoTextNode" presStyleLbl="node2" presStyleIdx="1" presStyleCnt="2" custScaleX="112183" custScaleY="1413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32F9C-604E-4C21-80FD-CDF77DFE878A}" type="pres">
      <dgm:prSet presAssocID="{6D8A4777-ACEC-428D-B617-056B679E19DC}" presName="level3hierChild" presStyleCnt="0"/>
      <dgm:spPr/>
      <dgm:t>
        <a:bodyPr/>
        <a:lstStyle/>
        <a:p>
          <a:endParaRPr lang="en-US"/>
        </a:p>
      </dgm:t>
    </dgm:pt>
    <dgm:pt modelId="{E322D1F8-4E7B-4EEC-BB56-32E6CC972E7D}" type="pres">
      <dgm:prSet presAssocID="{2A428281-0DF4-4E54-884E-900857A0D99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77C601DE-22B5-4E26-84AB-EBB1DAE3F1B2}" type="pres">
      <dgm:prSet presAssocID="{2A428281-0DF4-4E54-884E-900857A0D99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5BF0275D-9A06-4B24-ADEF-D5BA6ACA6DAD}" type="pres">
      <dgm:prSet presAssocID="{A88ED033-9451-483A-80A4-BBC734B8A537}" presName="root2" presStyleCnt="0"/>
      <dgm:spPr/>
      <dgm:t>
        <a:bodyPr/>
        <a:lstStyle/>
        <a:p>
          <a:endParaRPr lang="en-US"/>
        </a:p>
      </dgm:t>
    </dgm:pt>
    <dgm:pt modelId="{B7E5D566-C8DB-4EBF-8987-A900E961BFA3}" type="pres">
      <dgm:prSet presAssocID="{A88ED033-9451-483A-80A4-BBC734B8A537}" presName="LevelTwoTextNode" presStyleLbl="node3" presStyleIdx="2" presStyleCnt="3" custScaleX="87084" custScaleY="1428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17DA88-66CD-4984-B3D2-D82AD975B4CC}" type="pres">
      <dgm:prSet presAssocID="{A88ED033-9451-483A-80A4-BBC734B8A537}" presName="level3hierChild" presStyleCnt="0"/>
      <dgm:spPr/>
      <dgm:t>
        <a:bodyPr/>
        <a:lstStyle/>
        <a:p>
          <a:endParaRPr lang="en-US"/>
        </a:p>
      </dgm:t>
    </dgm:pt>
  </dgm:ptLst>
  <dgm:cxnLst>
    <dgm:cxn modelId="{770CF898-C2AA-436D-B955-46AF570C6AFA}" type="presOf" srcId="{11A36885-F588-4839-BF2E-B1B46EBFCE3C}" destId="{56B55843-8725-414E-B315-88290B3B6111}" srcOrd="0" destOrd="0" presId="urn:microsoft.com/office/officeart/2005/8/layout/hierarchy2"/>
    <dgm:cxn modelId="{042E0964-6EF0-4B10-88B6-907BDC87B976}" type="presOf" srcId="{998C0635-F438-4B22-B9C1-CFA8AED52B9D}" destId="{6D7F401C-B2A1-4924-B56D-EF1993C9F83B}" srcOrd="0" destOrd="0" presId="urn:microsoft.com/office/officeart/2005/8/layout/hierarchy2"/>
    <dgm:cxn modelId="{18FE3385-FA50-4351-93EE-C4F2C66B83EF}" srcId="{6D8A4777-ACEC-428D-B617-056B679E19DC}" destId="{A88ED033-9451-483A-80A4-BBC734B8A537}" srcOrd="0" destOrd="0" parTransId="{2A428281-0DF4-4E54-884E-900857A0D992}" sibTransId="{25B49484-32D8-4607-B9E1-39BF63089EC1}"/>
    <dgm:cxn modelId="{A20053B5-A255-48D7-B99F-C3320F4C704F}" type="presOf" srcId="{2A428281-0DF4-4E54-884E-900857A0D992}" destId="{E322D1F8-4E7B-4EEC-BB56-32E6CC972E7D}" srcOrd="0" destOrd="0" presId="urn:microsoft.com/office/officeart/2005/8/layout/hierarchy2"/>
    <dgm:cxn modelId="{6E73F930-12A6-476C-B7F7-770C3F26DFDA}" type="presOf" srcId="{84CB9841-2AA0-46AF-BFC1-07A0B2FB5CC4}" destId="{E5950D0B-A211-48C1-A254-3644E5BEA6E5}" srcOrd="1" destOrd="0" presId="urn:microsoft.com/office/officeart/2005/8/layout/hierarchy2"/>
    <dgm:cxn modelId="{69D6596F-3F79-48C4-B802-191BCC74C879}" type="presOf" srcId="{84CB9841-2AA0-46AF-BFC1-07A0B2FB5CC4}" destId="{93F0F78D-A6D8-4EB1-9877-F6F0446C50F2}" srcOrd="0" destOrd="0" presId="urn:microsoft.com/office/officeart/2005/8/layout/hierarchy2"/>
    <dgm:cxn modelId="{2A9B0FF3-9F8B-449E-9C75-AA7842CDECCD}" srcId="{8910E584-A210-4F15-8FBF-9CF93CE16735}" destId="{65B5AAE9-4B21-4E66-AC3E-12729F13E137}" srcOrd="0" destOrd="0" parTransId="{84CB9841-2AA0-46AF-BFC1-07A0B2FB5CC4}" sibTransId="{30CCE60D-8720-40CD-ADD0-463C8C0A06DA}"/>
    <dgm:cxn modelId="{B02FA1E0-454D-47EB-9911-5D9682478083}" type="presOf" srcId="{8910E584-A210-4F15-8FBF-9CF93CE16735}" destId="{E32112DC-5689-434C-9946-99DA53EFCECC}" srcOrd="0" destOrd="0" presId="urn:microsoft.com/office/officeart/2005/8/layout/hierarchy2"/>
    <dgm:cxn modelId="{BDA57058-024D-420E-9244-D0EB0DCE7DA3}" type="presOf" srcId="{2A489FB7-9BD1-4AD2-B49B-CFF8912713F1}" destId="{2855B2AC-6ECB-4393-ACCC-91966AB4CBA5}" srcOrd="0" destOrd="0" presId="urn:microsoft.com/office/officeart/2005/8/layout/hierarchy2"/>
    <dgm:cxn modelId="{09B98D8C-BB50-419C-9B6F-FAC7636F7E7D}" type="presOf" srcId="{FEA5566F-3767-43B9-995B-F75C5CA15488}" destId="{F46ACD8E-BC62-40DC-ABEB-01E41D54DB2A}" srcOrd="1" destOrd="0" presId="urn:microsoft.com/office/officeart/2005/8/layout/hierarchy2"/>
    <dgm:cxn modelId="{00E8FBC2-64AA-4B20-A149-6351D0666211}" srcId="{8910E584-A210-4F15-8FBF-9CF93CE16735}" destId="{6D8A4777-ACEC-428D-B617-056B679E19DC}" srcOrd="1" destOrd="0" parTransId="{FEA5566F-3767-43B9-995B-F75C5CA15488}" sibTransId="{D8F54326-1A4A-4DF1-9DE6-3A6960E42A59}"/>
    <dgm:cxn modelId="{0E290180-E0E6-46BA-989E-8FD04172A286}" type="presOf" srcId="{65B5AAE9-4B21-4E66-AC3E-12729F13E137}" destId="{AF2B1BBD-4DE4-4D07-990E-63D3F01A02E5}" srcOrd="0" destOrd="0" presId="urn:microsoft.com/office/officeart/2005/8/layout/hierarchy2"/>
    <dgm:cxn modelId="{86681315-8AA4-41F6-B537-8234BBDF7B73}" srcId="{65B5AAE9-4B21-4E66-AC3E-12729F13E137}" destId="{99AB0859-C811-4563-9C66-4844C6485DD6}" srcOrd="1" destOrd="0" parTransId="{11A36885-F588-4839-BF2E-B1B46EBFCE3C}" sibTransId="{389348EB-41F8-4FBE-A3F0-6CC3A1E3EE3F}"/>
    <dgm:cxn modelId="{2464E825-5EF4-43AE-835F-AFFDFD9A034D}" srcId="{2A489FB7-9BD1-4AD2-B49B-CFF8912713F1}" destId="{8910E584-A210-4F15-8FBF-9CF93CE16735}" srcOrd="0" destOrd="0" parTransId="{CDB0274D-306A-46D9-BD63-FD080E125122}" sibTransId="{8DFAD01C-944F-4BDE-97B7-D0AF8877324F}"/>
    <dgm:cxn modelId="{637BB970-1132-4623-9979-B80CC4583FAC}" type="presOf" srcId="{A88ED033-9451-483A-80A4-BBC734B8A537}" destId="{B7E5D566-C8DB-4EBF-8987-A900E961BFA3}" srcOrd="0" destOrd="0" presId="urn:microsoft.com/office/officeart/2005/8/layout/hierarchy2"/>
    <dgm:cxn modelId="{45B42DF6-8C77-4B0F-A029-22B31FFEA191}" type="presOf" srcId="{2A428281-0DF4-4E54-884E-900857A0D992}" destId="{77C601DE-22B5-4E26-84AB-EBB1DAE3F1B2}" srcOrd="1" destOrd="0" presId="urn:microsoft.com/office/officeart/2005/8/layout/hierarchy2"/>
    <dgm:cxn modelId="{FC72BE44-A827-4465-83E7-A3CD907FBDE3}" type="presOf" srcId="{99AB0859-C811-4563-9C66-4844C6485DD6}" destId="{17AC1825-AAFD-4FF9-B209-922B3D26A47C}" srcOrd="0" destOrd="0" presId="urn:microsoft.com/office/officeart/2005/8/layout/hierarchy2"/>
    <dgm:cxn modelId="{5FF27357-481F-496E-A5EE-10C636FBE990}" type="presOf" srcId="{998C0635-F438-4B22-B9C1-CFA8AED52B9D}" destId="{B192A175-2289-4A62-8D22-48F244511140}" srcOrd="1" destOrd="0" presId="urn:microsoft.com/office/officeart/2005/8/layout/hierarchy2"/>
    <dgm:cxn modelId="{FCC40643-7903-449C-ACF0-C947D2D97D62}" type="presOf" srcId="{11A36885-F588-4839-BF2E-B1B46EBFCE3C}" destId="{6CB7B590-AAE2-4475-AC11-7C10AD153A19}" srcOrd="1" destOrd="0" presId="urn:microsoft.com/office/officeart/2005/8/layout/hierarchy2"/>
    <dgm:cxn modelId="{CB5D0163-4F25-467D-9CF7-714DAB36AB8F}" srcId="{65B5AAE9-4B21-4E66-AC3E-12729F13E137}" destId="{FCE994DF-DFF0-4087-BAE3-6FD996AED913}" srcOrd="0" destOrd="0" parTransId="{998C0635-F438-4B22-B9C1-CFA8AED52B9D}" sibTransId="{55448BF2-4C42-4C83-9F9F-A5B5688F56CA}"/>
    <dgm:cxn modelId="{7330CFF6-61A3-4246-8208-D9F440F7E64D}" type="presOf" srcId="{FEA5566F-3767-43B9-995B-F75C5CA15488}" destId="{8404A0FA-1157-41FA-8605-091A71B7E46D}" srcOrd="0" destOrd="0" presId="urn:microsoft.com/office/officeart/2005/8/layout/hierarchy2"/>
    <dgm:cxn modelId="{53402399-2C32-466C-970C-548254231E6D}" type="presOf" srcId="{FCE994DF-DFF0-4087-BAE3-6FD996AED913}" destId="{30D3B0C0-92FC-4D64-A0DD-B3008144DE7D}" srcOrd="0" destOrd="0" presId="urn:microsoft.com/office/officeart/2005/8/layout/hierarchy2"/>
    <dgm:cxn modelId="{DE9476C6-BB00-44AA-A8A2-712FD8DEE743}" type="presOf" srcId="{6D8A4777-ACEC-428D-B617-056B679E19DC}" destId="{0ECA976D-662C-4E75-B821-C327BDA93ABC}" srcOrd="0" destOrd="0" presId="urn:microsoft.com/office/officeart/2005/8/layout/hierarchy2"/>
    <dgm:cxn modelId="{8D528996-30E5-45C6-B6E5-1FE47E73F5BC}" type="presParOf" srcId="{2855B2AC-6ECB-4393-ACCC-91966AB4CBA5}" destId="{4B58C649-AE5C-4831-B41D-46B5AD1F6347}" srcOrd="0" destOrd="0" presId="urn:microsoft.com/office/officeart/2005/8/layout/hierarchy2"/>
    <dgm:cxn modelId="{72C4C9A7-2FAC-42F6-8623-AEA27C482B9F}" type="presParOf" srcId="{4B58C649-AE5C-4831-B41D-46B5AD1F6347}" destId="{E32112DC-5689-434C-9946-99DA53EFCECC}" srcOrd="0" destOrd="0" presId="urn:microsoft.com/office/officeart/2005/8/layout/hierarchy2"/>
    <dgm:cxn modelId="{2346BFE6-7F37-42C9-806C-E40619E5B804}" type="presParOf" srcId="{4B58C649-AE5C-4831-B41D-46B5AD1F6347}" destId="{F34C2167-5D6E-433C-AF61-792F2B114585}" srcOrd="1" destOrd="0" presId="urn:microsoft.com/office/officeart/2005/8/layout/hierarchy2"/>
    <dgm:cxn modelId="{3E3DCA3C-19E5-4797-906A-20D52BB45E9B}" type="presParOf" srcId="{F34C2167-5D6E-433C-AF61-792F2B114585}" destId="{93F0F78D-A6D8-4EB1-9877-F6F0446C50F2}" srcOrd="0" destOrd="0" presId="urn:microsoft.com/office/officeart/2005/8/layout/hierarchy2"/>
    <dgm:cxn modelId="{CDC049C2-C8D6-4EF2-B2CF-EE6AE6B8697C}" type="presParOf" srcId="{93F0F78D-A6D8-4EB1-9877-F6F0446C50F2}" destId="{E5950D0B-A211-48C1-A254-3644E5BEA6E5}" srcOrd="0" destOrd="0" presId="urn:microsoft.com/office/officeart/2005/8/layout/hierarchy2"/>
    <dgm:cxn modelId="{7EA486D3-ACEF-4B98-8E00-E5A80060C100}" type="presParOf" srcId="{F34C2167-5D6E-433C-AF61-792F2B114585}" destId="{1A34BD4D-5412-4435-AAE3-4FCE585481FA}" srcOrd="1" destOrd="0" presId="urn:microsoft.com/office/officeart/2005/8/layout/hierarchy2"/>
    <dgm:cxn modelId="{E49FF421-B8F1-44F7-931E-85E512CDEEF9}" type="presParOf" srcId="{1A34BD4D-5412-4435-AAE3-4FCE585481FA}" destId="{AF2B1BBD-4DE4-4D07-990E-63D3F01A02E5}" srcOrd="0" destOrd="0" presId="urn:microsoft.com/office/officeart/2005/8/layout/hierarchy2"/>
    <dgm:cxn modelId="{233892A4-AB52-4D0D-8C20-B616434527EC}" type="presParOf" srcId="{1A34BD4D-5412-4435-AAE3-4FCE585481FA}" destId="{7E94E2F7-EBAC-40C7-9DAD-E31BF360F157}" srcOrd="1" destOrd="0" presId="urn:microsoft.com/office/officeart/2005/8/layout/hierarchy2"/>
    <dgm:cxn modelId="{B5D6B9E8-9851-47F8-9253-798288F4A788}" type="presParOf" srcId="{7E94E2F7-EBAC-40C7-9DAD-E31BF360F157}" destId="{6D7F401C-B2A1-4924-B56D-EF1993C9F83B}" srcOrd="0" destOrd="0" presId="urn:microsoft.com/office/officeart/2005/8/layout/hierarchy2"/>
    <dgm:cxn modelId="{7279175A-E154-471D-8941-FE5E23D4FCD9}" type="presParOf" srcId="{6D7F401C-B2A1-4924-B56D-EF1993C9F83B}" destId="{B192A175-2289-4A62-8D22-48F244511140}" srcOrd="0" destOrd="0" presId="urn:microsoft.com/office/officeart/2005/8/layout/hierarchy2"/>
    <dgm:cxn modelId="{D370FE9D-0BC2-4130-9D93-D09014F7A744}" type="presParOf" srcId="{7E94E2F7-EBAC-40C7-9DAD-E31BF360F157}" destId="{F2F6DB0C-9FCE-4229-B71C-95B4D07BE803}" srcOrd="1" destOrd="0" presId="urn:microsoft.com/office/officeart/2005/8/layout/hierarchy2"/>
    <dgm:cxn modelId="{25137FA1-4E7C-4599-AA9C-EC5662C252D5}" type="presParOf" srcId="{F2F6DB0C-9FCE-4229-B71C-95B4D07BE803}" destId="{30D3B0C0-92FC-4D64-A0DD-B3008144DE7D}" srcOrd="0" destOrd="0" presId="urn:microsoft.com/office/officeart/2005/8/layout/hierarchy2"/>
    <dgm:cxn modelId="{9763FC0D-D7E1-4D7B-83E5-22AD8A65599C}" type="presParOf" srcId="{F2F6DB0C-9FCE-4229-B71C-95B4D07BE803}" destId="{65911033-E00F-445C-ACEC-45A24DB7EFC1}" srcOrd="1" destOrd="0" presId="urn:microsoft.com/office/officeart/2005/8/layout/hierarchy2"/>
    <dgm:cxn modelId="{6CB4D253-312D-425A-887D-322667CF70FA}" type="presParOf" srcId="{7E94E2F7-EBAC-40C7-9DAD-E31BF360F157}" destId="{56B55843-8725-414E-B315-88290B3B6111}" srcOrd="2" destOrd="0" presId="urn:microsoft.com/office/officeart/2005/8/layout/hierarchy2"/>
    <dgm:cxn modelId="{6A34717B-30C9-4063-B626-B727CC42A1FD}" type="presParOf" srcId="{56B55843-8725-414E-B315-88290B3B6111}" destId="{6CB7B590-AAE2-4475-AC11-7C10AD153A19}" srcOrd="0" destOrd="0" presId="urn:microsoft.com/office/officeart/2005/8/layout/hierarchy2"/>
    <dgm:cxn modelId="{2F4BE23B-CDA5-4C70-8B0D-371037D3540D}" type="presParOf" srcId="{7E94E2F7-EBAC-40C7-9DAD-E31BF360F157}" destId="{1442C647-639E-412A-AAAF-2FF20B30E653}" srcOrd="3" destOrd="0" presId="urn:microsoft.com/office/officeart/2005/8/layout/hierarchy2"/>
    <dgm:cxn modelId="{0C6D9D00-D728-49D0-89BF-33AEB30B3833}" type="presParOf" srcId="{1442C647-639E-412A-AAAF-2FF20B30E653}" destId="{17AC1825-AAFD-4FF9-B209-922B3D26A47C}" srcOrd="0" destOrd="0" presId="urn:microsoft.com/office/officeart/2005/8/layout/hierarchy2"/>
    <dgm:cxn modelId="{99689636-89DC-4458-BAB4-EBE70219D15E}" type="presParOf" srcId="{1442C647-639E-412A-AAAF-2FF20B30E653}" destId="{C9AC8C11-246E-47EF-9C0C-028A14145D6F}" srcOrd="1" destOrd="0" presId="urn:microsoft.com/office/officeart/2005/8/layout/hierarchy2"/>
    <dgm:cxn modelId="{40E42AB7-2AEB-48F9-A326-D41E26D31E8E}" type="presParOf" srcId="{F34C2167-5D6E-433C-AF61-792F2B114585}" destId="{8404A0FA-1157-41FA-8605-091A71B7E46D}" srcOrd="2" destOrd="0" presId="urn:microsoft.com/office/officeart/2005/8/layout/hierarchy2"/>
    <dgm:cxn modelId="{DE87D2ED-486B-486E-B488-99C48CACF1E6}" type="presParOf" srcId="{8404A0FA-1157-41FA-8605-091A71B7E46D}" destId="{F46ACD8E-BC62-40DC-ABEB-01E41D54DB2A}" srcOrd="0" destOrd="0" presId="urn:microsoft.com/office/officeart/2005/8/layout/hierarchy2"/>
    <dgm:cxn modelId="{9F5FB61B-6E39-4BCA-AAB5-ACF503A13E17}" type="presParOf" srcId="{F34C2167-5D6E-433C-AF61-792F2B114585}" destId="{2007029C-189E-4F74-B6C6-F56C830E38C9}" srcOrd="3" destOrd="0" presId="urn:microsoft.com/office/officeart/2005/8/layout/hierarchy2"/>
    <dgm:cxn modelId="{1AC4F337-737C-4F97-AF02-73F39ABEC899}" type="presParOf" srcId="{2007029C-189E-4F74-B6C6-F56C830E38C9}" destId="{0ECA976D-662C-4E75-B821-C327BDA93ABC}" srcOrd="0" destOrd="0" presId="urn:microsoft.com/office/officeart/2005/8/layout/hierarchy2"/>
    <dgm:cxn modelId="{66EE16D3-0A15-4E3B-A354-C27DF7F4FB5A}" type="presParOf" srcId="{2007029C-189E-4F74-B6C6-F56C830E38C9}" destId="{92F32F9C-604E-4C21-80FD-CDF77DFE878A}" srcOrd="1" destOrd="0" presId="urn:microsoft.com/office/officeart/2005/8/layout/hierarchy2"/>
    <dgm:cxn modelId="{8913E8BC-F665-4BBF-82F7-C275ABED749D}" type="presParOf" srcId="{92F32F9C-604E-4C21-80FD-CDF77DFE878A}" destId="{E322D1F8-4E7B-4EEC-BB56-32E6CC972E7D}" srcOrd="0" destOrd="0" presId="urn:microsoft.com/office/officeart/2005/8/layout/hierarchy2"/>
    <dgm:cxn modelId="{483D63AD-0301-4A8D-A9E5-7063BE5EA826}" type="presParOf" srcId="{E322D1F8-4E7B-4EEC-BB56-32E6CC972E7D}" destId="{77C601DE-22B5-4E26-84AB-EBB1DAE3F1B2}" srcOrd="0" destOrd="0" presId="urn:microsoft.com/office/officeart/2005/8/layout/hierarchy2"/>
    <dgm:cxn modelId="{B0513657-A07C-4A1F-A261-D0099F84E28B}" type="presParOf" srcId="{92F32F9C-604E-4C21-80FD-CDF77DFE878A}" destId="{5BF0275D-9A06-4B24-ADEF-D5BA6ACA6DAD}" srcOrd="1" destOrd="0" presId="urn:microsoft.com/office/officeart/2005/8/layout/hierarchy2"/>
    <dgm:cxn modelId="{0C585ABF-2450-4BD2-A968-66D03F4C00F4}" type="presParOf" srcId="{5BF0275D-9A06-4B24-ADEF-D5BA6ACA6DAD}" destId="{B7E5D566-C8DB-4EBF-8987-A900E961BFA3}" srcOrd="0" destOrd="0" presId="urn:microsoft.com/office/officeart/2005/8/layout/hierarchy2"/>
    <dgm:cxn modelId="{25D14966-1332-4DC4-BC9D-29336442FC83}" type="presParOf" srcId="{5BF0275D-9A06-4B24-ADEF-D5BA6ACA6DAD}" destId="{9517DA88-66CD-4984-B3D2-D82AD975B4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93C8B-3CAB-4FFE-A5C6-B2A1E1CC1708}">
      <dsp:nvSpPr>
        <dsp:cNvPr id="0" name=""/>
        <dsp:cNvSpPr/>
      </dsp:nvSpPr>
      <dsp:spPr>
        <a:xfrm>
          <a:off x="-3186217" y="-490336"/>
          <a:ext cx="3800073" cy="3800073"/>
        </a:xfrm>
        <a:prstGeom prst="blockArc">
          <a:avLst>
            <a:gd name="adj1" fmla="val 18900000"/>
            <a:gd name="adj2" fmla="val 2700000"/>
            <a:gd name="adj3" fmla="val 568"/>
          </a:avLst>
        </a:pr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3190-4AD3-4818-BEFE-7FD0BF8184D1}">
      <dsp:nvSpPr>
        <dsp:cNvPr id="0" name=""/>
        <dsp:cNvSpPr/>
      </dsp:nvSpPr>
      <dsp:spPr>
        <a:xfrm>
          <a:off x="321970" y="216755"/>
          <a:ext cx="5890900" cy="433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2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/>
            <a:t>Говийн бүсийн хөдөөгийн баг</a:t>
          </a:r>
          <a:r>
            <a:rPr lang="en-US" sz="2400" kern="1200" dirty="0" smtClean="0"/>
            <a:t>;</a:t>
          </a:r>
          <a:r>
            <a:rPr lang="mn-MN" sz="2400" kern="1200" dirty="0" smtClean="0"/>
            <a:t> </a:t>
          </a:r>
          <a:endParaRPr lang="en-US" sz="2400" kern="1200" dirty="0"/>
        </a:p>
      </dsp:txBody>
      <dsp:txXfrm>
        <a:off x="321970" y="216755"/>
        <a:ext cx="5890900" cy="433736"/>
      </dsp:txXfrm>
    </dsp:sp>
    <dsp:sp modelId="{626E70E0-032A-4FDF-81D7-178033468C11}">
      <dsp:nvSpPr>
        <dsp:cNvPr id="0" name=""/>
        <dsp:cNvSpPr/>
      </dsp:nvSpPr>
      <dsp:spPr>
        <a:xfrm>
          <a:off x="50885" y="162538"/>
          <a:ext cx="542170" cy="5421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102D2-ECE9-45D6-9DCB-BFD9DCCA8E3E}">
      <dsp:nvSpPr>
        <dsp:cNvPr id="0" name=""/>
        <dsp:cNvSpPr/>
      </dsp:nvSpPr>
      <dsp:spPr>
        <a:xfrm>
          <a:off x="570641" y="867472"/>
          <a:ext cx="5642228" cy="433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2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/>
            <a:t>Хангайн бүсийн хөдөөгийн баг</a:t>
          </a:r>
          <a:r>
            <a:rPr lang="en-US" sz="2400" kern="1200" dirty="0" smtClean="0"/>
            <a:t>;</a:t>
          </a:r>
          <a:r>
            <a:rPr lang="mn-MN" sz="2400" kern="1200" dirty="0" smtClean="0"/>
            <a:t> </a:t>
          </a:r>
          <a:endParaRPr lang="en-US" sz="2400" kern="1200" dirty="0"/>
        </a:p>
      </dsp:txBody>
      <dsp:txXfrm>
        <a:off x="570641" y="867472"/>
        <a:ext cx="5642228" cy="433736"/>
      </dsp:txXfrm>
    </dsp:sp>
    <dsp:sp modelId="{1D5CF06B-3926-4FF2-ACBC-00AF3D2C910B}">
      <dsp:nvSpPr>
        <dsp:cNvPr id="0" name=""/>
        <dsp:cNvSpPr/>
      </dsp:nvSpPr>
      <dsp:spPr>
        <a:xfrm>
          <a:off x="299556" y="813255"/>
          <a:ext cx="542170" cy="54217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D24B9-50C0-470F-B561-E376B347C4FA}">
      <dsp:nvSpPr>
        <dsp:cNvPr id="0" name=""/>
        <dsp:cNvSpPr/>
      </dsp:nvSpPr>
      <dsp:spPr>
        <a:xfrm>
          <a:off x="570641" y="1518190"/>
          <a:ext cx="5642228" cy="433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2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/>
            <a:t>Хөдөөгийн сумын төвийн баг</a:t>
          </a:r>
          <a:r>
            <a:rPr lang="en-US" sz="2400" kern="1200" dirty="0" smtClean="0"/>
            <a:t>;</a:t>
          </a:r>
          <a:endParaRPr lang="en-US" sz="2400" kern="1200" dirty="0"/>
        </a:p>
      </dsp:txBody>
      <dsp:txXfrm>
        <a:off x="570641" y="1518190"/>
        <a:ext cx="5642228" cy="433736"/>
      </dsp:txXfrm>
    </dsp:sp>
    <dsp:sp modelId="{7C89F430-59A9-4C56-9023-95F12AB2429F}">
      <dsp:nvSpPr>
        <dsp:cNvPr id="0" name=""/>
        <dsp:cNvSpPr/>
      </dsp:nvSpPr>
      <dsp:spPr>
        <a:xfrm>
          <a:off x="299556" y="1463973"/>
          <a:ext cx="542170" cy="54217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DFA45-F6F4-4B52-88F0-D384170F8F30}">
      <dsp:nvSpPr>
        <dsp:cNvPr id="0" name=""/>
        <dsp:cNvSpPr/>
      </dsp:nvSpPr>
      <dsp:spPr>
        <a:xfrm>
          <a:off x="321970" y="2168908"/>
          <a:ext cx="5890900" cy="433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2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/>
            <a:t>Аймгийн төвийн сумын баг</a:t>
          </a:r>
          <a:r>
            <a:rPr lang="en-US" sz="2400" kern="1200" dirty="0" smtClean="0"/>
            <a:t>;</a:t>
          </a:r>
          <a:endParaRPr lang="mn-MN" sz="2400" kern="1200" dirty="0"/>
        </a:p>
      </dsp:txBody>
      <dsp:txXfrm>
        <a:off x="321970" y="2168908"/>
        <a:ext cx="5890900" cy="433736"/>
      </dsp:txXfrm>
    </dsp:sp>
    <dsp:sp modelId="{C6ABF1F2-5644-4AAD-B38C-36AF7B8FC087}">
      <dsp:nvSpPr>
        <dsp:cNvPr id="0" name=""/>
        <dsp:cNvSpPr/>
      </dsp:nvSpPr>
      <dsp:spPr>
        <a:xfrm>
          <a:off x="50885" y="2114690"/>
          <a:ext cx="542170" cy="54217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2136E-5B66-4B35-AAA5-476397EDBE97}">
      <dsp:nvSpPr>
        <dsp:cNvPr id="0" name=""/>
        <dsp:cNvSpPr/>
      </dsp:nvSpPr>
      <dsp:spPr>
        <a:xfrm>
          <a:off x="0" y="0"/>
          <a:ext cx="1234191" cy="4343400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Багийн өөрийн удирдлага, багийн эрх ашиг, иргэдийн эрх ашиг, ашиг сонирхол. </a:t>
          </a:r>
          <a:r>
            <a:rPr lang="mn-MN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Үүнийг БИНХ </a:t>
          </a:r>
          <a:r>
            <a:rPr lang="mn-MN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инстуцийн хувьд хамгаалж баталгаажуулах 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37360"/>
        <a:ext cx="1234191" cy="1737360"/>
      </dsp:txXfrm>
    </dsp:sp>
    <dsp:sp modelId="{60B86E74-7852-4AD2-ACDB-299DC63FACBC}">
      <dsp:nvSpPr>
        <dsp:cNvPr id="0" name=""/>
        <dsp:cNvSpPr/>
      </dsp:nvSpPr>
      <dsp:spPr>
        <a:xfrm>
          <a:off x="340645" y="152402"/>
          <a:ext cx="726082" cy="7483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70E9E6-EB72-4E29-A1C3-C2D4B4D4123C}">
      <dsp:nvSpPr>
        <dsp:cNvPr id="0" name=""/>
        <dsp:cNvSpPr/>
      </dsp:nvSpPr>
      <dsp:spPr>
        <a:xfrm>
          <a:off x="1295401" y="0"/>
          <a:ext cx="1284093" cy="4343400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Багийн эрх ашиг, багийн иргэдийн эрх ашиг, ашиг сонирхол нь БИНХ –ын хуралдаанд хадгалагдах, батлагаажих үндсэн эрх үүрэг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5401" y="1737360"/>
        <a:ext cx="1284093" cy="1737360"/>
      </dsp:txXfrm>
    </dsp:sp>
    <dsp:sp modelId="{31ACE5D4-052F-487D-8DD9-4B2BDA1C5DF8}">
      <dsp:nvSpPr>
        <dsp:cNvPr id="0" name=""/>
        <dsp:cNvSpPr/>
      </dsp:nvSpPr>
      <dsp:spPr>
        <a:xfrm>
          <a:off x="1613258" y="228596"/>
          <a:ext cx="676673" cy="6872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78B690-5D57-4517-8238-D3EE0A7608B2}">
      <dsp:nvSpPr>
        <dsp:cNvPr id="0" name=""/>
        <dsp:cNvSpPr/>
      </dsp:nvSpPr>
      <dsp:spPr>
        <a:xfrm>
          <a:off x="2657031" y="0"/>
          <a:ext cx="1446035" cy="4343400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БИНХ түүний чөлөөт цагаар тэргүүлэгчид багийн эрх ашиг, ашиг сонирхолыг тасралтгүй, үр дүнтэй хадгалах, баталгаажуулах 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7031" y="1737360"/>
        <a:ext cx="1446035" cy="1737360"/>
      </dsp:txXfrm>
    </dsp:sp>
    <dsp:sp modelId="{5F94127E-92B5-4E78-A02D-73B2C8DD55F1}">
      <dsp:nvSpPr>
        <dsp:cNvPr id="0" name=""/>
        <dsp:cNvSpPr/>
      </dsp:nvSpPr>
      <dsp:spPr>
        <a:xfrm>
          <a:off x="3124199" y="152395"/>
          <a:ext cx="650072" cy="68434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63C55D-9EA3-4579-8931-03BDB84AEEB4}">
      <dsp:nvSpPr>
        <dsp:cNvPr id="0" name=""/>
        <dsp:cNvSpPr/>
      </dsp:nvSpPr>
      <dsp:spPr>
        <a:xfrm>
          <a:off x="4146447" y="0"/>
          <a:ext cx="1446035" cy="4343400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БИНХ тасралтгүй тогтмол үйл ажиллагаа явуулахад гадаад болон дотоодод чиглэсэн үйл ажиллагаа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6447" y="1737360"/>
        <a:ext cx="1446035" cy="1737360"/>
      </dsp:txXfrm>
    </dsp:sp>
    <dsp:sp modelId="{5C512D46-5237-422B-8A99-AB46001DF45A}">
      <dsp:nvSpPr>
        <dsp:cNvPr id="0" name=""/>
        <dsp:cNvSpPr/>
      </dsp:nvSpPr>
      <dsp:spPr>
        <a:xfrm>
          <a:off x="4552951" y="153855"/>
          <a:ext cx="725539" cy="68434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86A849-0445-49AA-802E-46B7E430D526}">
      <dsp:nvSpPr>
        <dsp:cNvPr id="0" name=""/>
        <dsp:cNvSpPr/>
      </dsp:nvSpPr>
      <dsp:spPr>
        <a:xfrm>
          <a:off x="7177264" y="0"/>
          <a:ext cx="1446035" cy="43434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0000"/>
                <a:satMod val="250000"/>
              </a:schemeClr>
            </a:gs>
            <a:gs pos="35000">
              <a:schemeClr val="accent5">
                <a:tint val="47000"/>
                <a:satMod val="275000"/>
              </a:schemeClr>
            </a:gs>
            <a:gs pos="100000">
              <a:schemeClr val="accent5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Асуудал тодорхойлох, дүн шинжилгээ хийх шаардлага, ач холбогдол, БИНХ-ын хурал, хуралдааны хэлэлцэх асуудал, шийдвэрийн төсөл боловсруулах арга зүй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77264" y="1737360"/>
        <a:ext cx="1446035" cy="1737360"/>
      </dsp:txXfrm>
    </dsp:sp>
    <dsp:sp modelId="{209E9BEA-6CDD-4069-8B96-A3AFDE95E866}">
      <dsp:nvSpPr>
        <dsp:cNvPr id="0" name=""/>
        <dsp:cNvSpPr/>
      </dsp:nvSpPr>
      <dsp:spPr>
        <a:xfrm>
          <a:off x="6019797" y="228603"/>
          <a:ext cx="783236" cy="59596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6C9132-2EF5-4EFE-B6D2-6A8E544BB7F6}">
      <dsp:nvSpPr>
        <dsp:cNvPr id="0" name=""/>
        <dsp:cNvSpPr/>
      </dsp:nvSpPr>
      <dsp:spPr>
        <a:xfrm>
          <a:off x="5715005" y="0"/>
          <a:ext cx="1446035" cy="4343400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Шийдвэр гаргах процедур, хэлбэржүүлэлтхэрэгжилтийн </a:t>
          </a:r>
          <a:r>
            <a:rPr lang="mn-MN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хяналт, үр нөлөөг үнэлэх замаар БИНХ-ын </a:t>
          </a:r>
          <a:r>
            <a:rPr lang="mn-MN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тэргүүлэгчдийн хурал, хуралдааны үнэлэмж 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5005" y="1737360"/>
        <a:ext cx="1446035" cy="1737360"/>
      </dsp:txXfrm>
    </dsp:sp>
    <dsp:sp modelId="{19F34D47-394C-42A8-BEFA-851B8A06D7FF}">
      <dsp:nvSpPr>
        <dsp:cNvPr id="0" name=""/>
        <dsp:cNvSpPr/>
      </dsp:nvSpPr>
      <dsp:spPr>
        <a:xfrm>
          <a:off x="7517600" y="153855"/>
          <a:ext cx="725715" cy="68434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95C9C4-A0EA-4A34-8C43-2C25E1025E84}">
      <dsp:nvSpPr>
        <dsp:cNvPr id="0" name=""/>
        <dsp:cNvSpPr/>
      </dsp:nvSpPr>
      <dsp:spPr>
        <a:xfrm>
          <a:off x="321913" y="4038598"/>
          <a:ext cx="7838690" cy="262890"/>
        </a:xfrm>
        <a:prstGeom prst="leftRightArrow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E82FE-4C80-44F9-AEB5-981F46F755A9}">
      <dsp:nvSpPr>
        <dsp:cNvPr id="0" name=""/>
        <dsp:cNvSpPr/>
      </dsp:nvSpPr>
      <dsp:spPr>
        <a:xfrm>
          <a:off x="94737" y="1289558"/>
          <a:ext cx="2037478" cy="20372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rgbClr val="002060"/>
              </a:solidFill>
            </a:rPr>
            <a:t>АСУУДАЛ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393119" y="1587913"/>
        <a:ext cx="1440714" cy="1440586"/>
      </dsp:txXfrm>
    </dsp:sp>
    <dsp:sp modelId="{20097660-349E-4451-8A8D-13AB49EAB6F6}">
      <dsp:nvSpPr>
        <dsp:cNvPr id="0" name=""/>
        <dsp:cNvSpPr/>
      </dsp:nvSpPr>
      <dsp:spPr>
        <a:xfrm>
          <a:off x="-1026331" y="38321"/>
          <a:ext cx="4106661" cy="428078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4">
            <a:hueOff val="-13003161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A989A-3090-460E-B515-B0CAB0862C87}">
      <dsp:nvSpPr>
        <dsp:cNvPr id="0" name=""/>
        <dsp:cNvSpPr/>
      </dsp:nvSpPr>
      <dsp:spPr>
        <a:xfrm>
          <a:off x="1295044" y="0"/>
          <a:ext cx="1091720" cy="10914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1AC08-5AB5-4118-97A7-96C2827EBCA3}">
      <dsp:nvSpPr>
        <dsp:cNvPr id="0" name=""/>
        <dsp:cNvSpPr/>
      </dsp:nvSpPr>
      <dsp:spPr>
        <a:xfrm>
          <a:off x="2895603" y="76201"/>
          <a:ext cx="4287906" cy="619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mn-MN" sz="2400" kern="1200" dirty="0" smtClean="0"/>
            <a:t>1.Тодорхойлно, эрэмбэлнэ</a:t>
          </a:r>
          <a:r>
            <a:rPr lang="en-US" sz="2400" kern="1200" dirty="0" smtClean="0"/>
            <a:t>;</a:t>
          </a:r>
          <a:endParaRPr lang="en-US" sz="2400" kern="1200" dirty="0"/>
        </a:p>
      </dsp:txBody>
      <dsp:txXfrm>
        <a:off x="2895603" y="76201"/>
        <a:ext cx="4287906" cy="619823"/>
      </dsp:txXfrm>
    </dsp:sp>
    <dsp:sp modelId="{107B62BE-343F-4295-88C4-290204409BEA}">
      <dsp:nvSpPr>
        <dsp:cNvPr id="0" name=""/>
        <dsp:cNvSpPr/>
      </dsp:nvSpPr>
      <dsp:spPr>
        <a:xfrm>
          <a:off x="2291282" y="955615"/>
          <a:ext cx="1091720" cy="109149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989B3-B4BF-42F4-BC13-83C03441A8E7}">
      <dsp:nvSpPr>
        <dsp:cNvPr id="0" name=""/>
        <dsp:cNvSpPr/>
      </dsp:nvSpPr>
      <dsp:spPr>
        <a:xfrm>
          <a:off x="3505206" y="1219197"/>
          <a:ext cx="4060949" cy="599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mn-MN" sz="2400" kern="1200" dirty="0" smtClean="0"/>
            <a:t>2. Бодлогын шинжилгээ</a:t>
          </a:r>
          <a:r>
            <a:rPr lang="en-US" sz="2400" kern="1200" dirty="0" smtClean="0"/>
            <a:t>;</a:t>
          </a:r>
          <a:endParaRPr lang="en-US" sz="2400" kern="1200" dirty="0"/>
        </a:p>
      </dsp:txBody>
      <dsp:txXfrm>
        <a:off x="3505206" y="1219197"/>
        <a:ext cx="4060949" cy="599378"/>
      </dsp:txXfrm>
    </dsp:sp>
    <dsp:sp modelId="{A7214B0F-BF59-4DB7-9AD4-9615CB668310}">
      <dsp:nvSpPr>
        <dsp:cNvPr id="0" name=""/>
        <dsp:cNvSpPr/>
      </dsp:nvSpPr>
      <dsp:spPr>
        <a:xfrm>
          <a:off x="2167344" y="2452243"/>
          <a:ext cx="1091720" cy="109149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D06A3-2C27-4203-A294-AAE611699728}">
      <dsp:nvSpPr>
        <dsp:cNvPr id="0" name=""/>
        <dsp:cNvSpPr/>
      </dsp:nvSpPr>
      <dsp:spPr>
        <a:xfrm>
          <a:off x="3203153" y="2743202"/>
          <a:ext cx="4416846" cy="59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mn-MN" sz="2400" kern="1200" dirty="0" smtClean="0"/>
            <a:t>3. БИНХ-аар хэлэлцэх эсэх</a:t>
          </a:r>
          <a:r>
            <a:rPr lang="en-US" sz="2400" kern="1200" dirty="0" smtClean="0"/>
            <a:t>;</a:t>
          </a:r>
          <a:r>
            <a:rPr lang="mn-MN" sz="2400" kern="1200" dirty="0" smtClean="0"/>
            <a:t> </a:t>
          </a:r>
          <a:endParaRPr lang="en-US" sz="2400" kern="1200" dirty="0"/>
        </a:p>
      </dsp:txBody>
      <dsp:txXfrm>
        <a:off x="3203153" y="2743202"/>
        <a:ext cx="4416846" cy="599388"/>
      </dsp:txXfrm>
    </dsp:sp>
    <dsp:sp modelId="{939DBAC8-65CA-4753-8BBF-070C32958454}">
      <dsp:nvSpPr>
        <dsp:cNvPr id="0" name=""/>
        <dsp:cNvSpPr/>
      </dsp:nvSpPr>
      <dsp:spPr>
        <a:xfrm>
          <a:off x="1411072" y="3563058"/>
          <a:ext cx="1091720" cy="109149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DE535-7045-4828-9C81-785FB9F21134}">
      <dsp:nvSpPr>
        <dsp:cNvPr id="0" name=""/>
        <dsp:cNvSpPr/>
      </dsp:nvSpPr>
      <dsp:spPr>
        <a:xfrm>
          <a:off x="2807728" y="3810002"/>
          <a:ext cx="3440669" cy="607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mn-MN" sz="2400" kern="1200" dirty="0" smtClean="0"/>
            <a:t>4. Шийдвэр гаргах</a:t>
          </a:r>
          <a:r>
            <a:rPr lang="en-US" sz="2400" kern="1200" dirty="0" smtClean="0"/>
            <a:t>;</a:t>
          </a:r>
          <a:endParaRPr lang="en-US" sz="2400" kern="1200" dirty="0"/>
        </a:p>
      </dsp:txBody>
      <dsp:txXfrm>
        <a:off x="2807728" y="3810002"/>
        <a:ext cx="3440669" cy="607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F9B74-6C19-4B89-8647-8CB3F389B656}">
      <dsp:nvSpPr>
        <dsp:cNvPr id="0" name=""/>
        <dsp:cNvSpPr/>
      </dsp:nvSpPr>
      <dsp:spPr>
        <a:xfrm rot="16200000">
          <a:off x="811609" y="-811609"/>
          <a:ext cx="2186781" cy="3810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900" kern="1200" dirty="0" smtClean="0"/>
            <a:t>Чухал </a:t>
          </a:r>
          <a:endParaRPr lang="en-US" sz="3900" kern="1200" dirty="0"/>
        </a:p>
      </dsp:txBody>
      <dsp:txXfrm rot="5400000">
        <a:off x="-1" y="1"/>
        <a:ext cx="3810000" cy="1640086"/>
      </dsp:txXfrm>
    </dsp:sp>
    <dsp:sp modelId="{CED8440A-EC7A-4529-8D6C-9938476015E3}">
      <dsp:nvSpPr>
        <dsp:cNvPr id="0" name=""/>
        <dsp:cNvSpPr/>
      </dsp:nvSpPr>
      <dsp:spPr>
        <a:xfrm>
          <a:off x="3810000" y="0"/>
          <a:ext cx="3810000" cy="218678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900" kern="1200" dirty="0" smtClean="0"/>
            <a:t> Яаралтай </a:t>
          </a:r>
          <a:endParaRPr lang="en-US" sz="3900" kern="1200" dirty="0"/>
        </a:p>
      </dsp:txBody>
      <dsp:txXfrm>
        <a:off x="3810000" y="0"/>
        <a:ext cx="3810000" cy="1640086"/>
      </dsp:txXfrm>
    </dsp:sp>
    <dsp:sp modelId="{C0C582CF-6A3B-4EF1-926E-DC78C7FC7B0F}">
      <dsp:nvSpPr>
        <dsp:cNvPr id="0" name=""/>
        <dsp:cNvSpPr/>
      </dsp:nvSpPr>
      <dsp:spPr>
        <a:xfrm rot="10800000">
          <a:off x="0" y="2186781"/>
          <a:ext cx="3810000" cy="21867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900" kern="1200" dirty="0" smtClean="0"/>
            <a:t>Чухал биш </a:t>
          </a:r>
          <a:endParaRPr lang="en-US" sz="3900" kern="1200" dirty="0"/>
        </a:p>
      </dsp:txBody>
      <dsp:txXfrm rot="10800000">
        <a:off x="0" y="2733476"/>
        <a:ext cx="3810000" cy="1640086"/>
      </dsp:txXfrm>
    </dsp:sp>
    <dsp:sp modelId="{46CE07E4-E273-4871-BDEE-96D3187263CC}">
      <dsp:nvSpPr>
        <dsp:cNvPr id="0" name=""/>
        <dsp:cNvSpPr/>
      </dsp:nvSpPr>
      <dsp:spPr>
        <a:xfrm rot="5400000">
          <a:off x="4621609" y="1375172"/>
          <a:ext cx="2186781" cy="3810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900" kern="1200" dirty="0" smtClean="0"/>
            <a:t>Яаралтай биш </a:t>
          </a:r>
          <a:endParaRPr lang="en-US" sz="3900" kern="1200" dirty="0"/>
        </a:p>
      </dsp:txBody>
      <dsp:txXfrm rot="-5400000">
        <a:off x="3809999" y="2733476"/>
        <a:ext cx="3810000" cy="1640086"/>
      </dsp:txXfrm>
    </dsp:sp>
    <dsp:sp modelId="{E2217D11-B8DA-44F9-A215-DE28CA291102}">
      <dsp:nvSpPr>
        <dsp:cNvPr id="0" name=""/>
        <dsp:cNvSpPr/>
      </dsp:nvSpPr>
      <dsp:spPr>
        <a:xfrm>
          <a:off x="2328329" y="1251779"/>
          <a:ext cx="2963341" cy="187000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900" b="1" kern="1200" dirty="0" smtClean="0"/>
            <a:t>Асуудал</a:t>
          </a:r>
          <a:endParaRPr lang="en-US" sz="3900" b="1" kern="1200" dirty="0"/>
        </a:p>
      </dsp:txBody>
      <dsp:txXfrm>
        <a:off x="2419615" y="1343065"/>
        <a:ext cx="2780769" cy="1687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1A168-70F9-494E-B803-2F9D58DE2F09}">
      <dsp:nvSpPr>
        <dsp:cNvPr id="0" name=""/>
        <dsp:cNvSpPr/>
      </dsp:nvSpPr>
      <dsp:spPr>
        <a:xfrm>
          <a:off x="3091447" y="1636746"/>
          <a:ext cx="1970510" cy="1100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n-MN" sz="2000" kern="1200" dirty="0" smtClean="0">
            <a:solidFill>
              <a:srgbClr val="00206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b="1" kern="1200" dirty="0" smtClean="0">
              <a:solidFill>
                <a:srgbClr val="002060"/>
              </a:solidFill>
            </a:rPr>
            <a:t>Асуудал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rgbClr val="002060"/>
            </a:solidFill>
          </a:endParaRPr>
        </a:p>
      </dsp:txBody>
      <dsp:txXfrm>
        <a:off x="3380022" y="1797847"/>
        <a:ext cx="1393360" cy="777867"/>
      </dsp:txXfrm>
    </dsp:sp>
    <dsp:sp modelId="{A0783540-02DE-4D6C-B591-9F545339373D}">
      <dsp:nvSpPr>
        <dsp:cNvPr id="0" name=""/>
        <dsp:cNvSpPr/>
      </dsp:nvSpPr>
      <dsp:spPr>
        <a:xfrm rot="16200000">
          <a:off x="3948048" y="1206026"/>
          <a:ext cx="257308" cy="39051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86644" y="1322725"/>
        <a:ext cx="180116" cy="234311"/>
      </dsp:txXfrm>
    </dsp:sp>
    <dsp:sp modelId="{7FDB0DF7-6C41-492D-A352-2B129146C348}">
      <dsp:nvSpPr>
        <dsp:cNvPr id="0" name=""/>
        <dsp:cNvSpPr/>
      </dsp:nvSpPr>
      <dsp:spPr>
        <a:xfrm>
          <a:off x="3200398" y="2678"/>
          <a:ext cx="1752608" cy="1148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solidFill>
                <a:srgbClr val="002060"/>
              </a:solidFill>
            </a:rPr>
            <a:t>Байгаль </a:t>
          </a:r>
          <a:r>
            <a:rPr lang="mn-MN" sz="1600" kern="1200" dirty="0" smtClean="0">
              <a:solidFill>
                <a:srgbClr val="002060"/>
              </a:solidFill>
            </a:rPr>
            <a:t>орчны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3457061" y="170884"/>
        <a:ext cx="1239282" cy="812169"/>
      </dsp:txXfrm>
    </dsp:sp>
    <dsp:sp modelId="{C2507E2A-BB1F-4C27-BAB9-0B4F44EC176E}">
      <dsp:nvSpPr>
        <dsp:cNvPr id="0" name=""/>
        <dsp:cNvSpPr/>
      </dsp:nvSpPr>
      <dsp:spPr>
        <a:xfrm rot="21579480">
          <a:off x="5172054" y="1984192"/>
          <a:ext cx="265378" cy="39051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172055" y="2062533"/>
        <a:ext cx="185765" cy="234311"/>
      </dsp:txXfrm>
    </dsp:sp>
    <dsp:sp modelId="{16DB4BCA-2CB1-44C9-9D00-474E0706F0B3}">
      <dsp:nvSpPr>
        <dsp:cNvPr id="0" name=""/>
        <dsp:cNvSpPr/>
      </dsp:nvSpPr>
      <dsp:spPr>
        <a:xfrm>
          <a:off x="5562597" y="1600193"/>
          <a:ext cx="1148581" cy="1148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solidFill>
                <a:srgbClr val="002060"/>
              </a:solidFill>
            </a:rPr>
            <a:t>Эдийн засгийн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5730803" y="1768399"/>
        <a:ext cx="812169" cy="812169"/>
      </dsp:txXfrm>
    </dsp:sp>
    <dsp:sp modelId="{F7D0B122-47AE-4090-83FB-3C3CE5DBF64E}">
      <dsp:nvSpPr>
        <dsp:cNvPr id="0" name=""/>
        <dsp:cNvSpPr/>
      </dsp:nvSpPr>
      <dsp:spPr>
        <a:xfrm rot="5400000">
          <a:off x="3948048" y="2777018"/>
          <a:ext cx="257308" cy="39051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86644" y="2816525"/>
        <a:ext cx="180116" cy="234311"/>
      </dsp:txXfrm>
    </dsp:sp>
    <dsp:sp modelId="{F5B98D47-8BCA-479B-A93D-6F141191AB14}">
      <dsp:nvSpPr>
        <dsp:cNvPr id="0" name=""/>
        <dsp:cNvSpPr/>
      </dsp:nvSpPr>
      <dsp:spPr>
        <a:xfrm>
          <a:off x="3200404" y="3222303"/>
          <a:ext cx="1752596" cy="1148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solidFill>
                <a:srgbClr val="002060"/>
              </a:solidFill>
            </a:rPr>
            <a:t>засаглалын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3457066" y="3390509"/>
        <a:ext cx="1239272" cy="812169"/>
      </dsp:txXfrm>
    </dsp:sp>
    <dsp:sp modelId="{DE78B7C1-588F-482D-963C-5D69490F7F6C}">
      <dsp:nvSpPr>
        <dsp:cNvPr id="0" name=""/>
        <dsp:cNvSpPr/>
      </dsp:nvSpPr>
      <dsp:spPr>
        <a:xfrm rot="10821357">
          <a:off x="2891603" y="1984599"/>
          <a:ext cx="141267" cy="39051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933983" y="2062834"/>
        <a:ext cx="98887" cy="234311"/>
      </dsp:txXfrm>
    </dsp:sp>
    <dsp:sp modelId="{4D9CB7BD-05F6-40E0-8042-C4FB4CAEA72B}">
      <dsp:nvSpPr>
        <dsp:cNvPr id="0" name=""/>
        <dsp:cNvSpPr/>
      </dsp:nvSpPr>
      <dsp:spPr>
        <a:xfrm>
          <a:off x="1371601" y="1600199"/>
          <a:ext cx="1453391" cy="1148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>
              <a:solidFill>
                <a:srgbClr val="002060"/>
              </a:solidFill>
            </a:rPr>
            <a:t>Нийгмийн 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1584445" y="1768405"/>
        <a:ext cx="1027703" cy="8121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112DC-5689-434C-9946-99DA53EFCECC}">
      <dsp:nvSpPr>
        <dsp:cNvPr id="0" name=""/>
        <dsp:cNvSpPr/>
      </dsp:nvSpPr>
      <dsp:spPr>
        <a:xfrm>
          <a:off x="6358" y="2255111"/>
          <a:ext cx="2232472" cy="11162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rgbClr val="002060"/>
              </a:solidFill>
            </a:rPr>
            <a:t>Асуудлын шинжилгээнд үндэслэн 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39051" y="2287804"/>
        <a:ext cx="2167086" cy="1050850"/>
      </dsp:txXfrm>
    </dsp:sp>
    <dsp:sp modelId="{93F0F78D-A6D8-4EB1-9877-F6F0446C50F2}">
      <dsp:nvSpPr>
        <dsp:cNvPr id="0" name=""/>
        <dsp:cNvSpPr/>
      </dsp:nvSpPr>
      <dsp:spPr>
        <a:xfrm rot="18427967">
          <a:off x="1945685" y="2203584"/>
          <a:ext cx="1479280" cy="39951"/>
        </a:xfrm>
        <a:custGeom>
          <a:avLst/>
          <a:gdLst/>
          <a:ahLst/>
          <a:cxnLst/>
          <a:rect l="0" t="0" r="0" b="0"/>
          <a:pathLst>
            <a:path>
              <a:moveTo>
                <a:pt x="0" y="19975"/>
              </a:moveTo>
              <a:lnTo>
                <a:pt x="1479280" y="19975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8343" y="2186578"/>
        <a:ext cx="73964" cy="73964"/>
      </dsp:txXfrm>
    </dsp:sp>
    <dsp:sp modelId="{AF2B1BBD-4DE4-4D07-990E-63D3F01A02E5}">
      <dsp:nvSpPr>
        <dsp:cNvPr id="0" name=""/>
        <dsp:cNvSpPr/>
      </dsp:nvSpPr>
      <dsp:spPr>
        <a:xfrm>
          <a:off x="3131820" y="747570"/>
          <a:ext cx="2306858" cy="17726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rgbClr val="002060"/>
              </a:solidFill>
            </a:rPr>
            <a:t>БИНХ-аар </a:t>
          </a:r>
          <a:r>
            <a:rPr lang="mn-MN" sz="1800" b="1" kern="1200" dirty="0" smtClean="0">
              <a:solidFill>
                <a:srgbClr val="002060"/>
              </a:solidFill>
            </a:rPr>
            <a:t>шийдэх боломжтой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3183739" y="799489"/>
        <a:ext cx="2203020" cy="1668800"/>
      </dsp:txXfrm>
    </dsp:sp>
    <dsp:sp modelId="{6D7F401C-B2A1-4924-B56D-EF1993C9F83B}">
      <dsp:nvSpPr>
        <dsp:cNvPr id="0" name=""/>
        <dsp:cNvSpPr/>
      </dsp:nvSpPr>
      <dsp:spPr>
        <a:xfrm rot="18722289">
          <a:off x="5216822" y="1115169"/>
          <a:ext cx="1343061" cy="39951"/>
        </a:xfrm>
        <a:custGeom>
          <a:avLst/>
          <a:gdLst/>
          <a:ahLst/>
          <a:cxnLst/>
          <a:rect l="0" t="0" r="0" b="0"/>
          <a:pathLst>
            <a:path>
              <a:moveTo>
                <a:pt x="0" y="19975"/>
              </a:moveTo>
              <a:lnTo>
                <a:pt x="1343061" y="19975"/>
              </a:lnTo>
            </a:path>
          </a:pathLst>
        </a:custGeom>
        <a:noFill/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54776" y="1101568"/>
        <a:ext cx="67153" cy="67153"/>
      </dsp:txXfrm>
    </dsp:sp>
    <dsp:sp modelId="{30D3B0C0-92FC-4D64-A0DD-B3008144DE7D}">
      <dsp:nvSpPr>
        <dsp:cNvPr id="0" name=""/>
        <dsp:cNvSpPr/>
      </dsp:nvSpPr>
      <dsp:spPr>
        <a:xfrm>
          <a:off x="6338026" y="0"/>
          <a:ext cx="2196373" cy="1272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rgbClr val="002060"/>
              </a:solidFill>
            </a:rPr>
            <a:t>БИНХ-ын тэргүүлэгчдийн хуралд хэлэлцэх асуудал, шийдвэрийн төсөл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6375305" y="37279"/>
        <a:ext cx="2121815" cy="1198241"/>
      </dsp:txXfrm>
    </dsp:sp>
    <dsp:sp modelId="{56B55843-8725-414E-B315-88290B3B6111}">
      <dsp:nvSpPr>
        <dsp:cNvPr id="0" name=""/>
        <dsp:cNvSpPr/>
      </dsp:nvSpPr>
      <dsp:spPr>
        <a:xfrm rot="2332988">
          <a:off x="5311588" y="1973973"/>
          <a:ext cx="1147169" cy="39951"/>
        </a:xfrm>
        <a:custGeom>
          <a:avLst/>
          <a:gdLst/>
          <a:ahLst/>
          <a:cxnLst/>
          <a:rect l="0" t="0" r="0" b="0"/>
          <a:pathLst>
            <a:path>
              <a:moveTo>
                <a:pt x="0" y="19975"/>
              </a:moveTo>
              <a:lnTo>
                <a:pt x="1147169" y="19975"/>
              </a:lnTo>
            </a:path>
          </a:pathLst>
        </a:custGeom>
        <a:noFill/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56494" y="1965269"/>
        <a:ext cx="57358" cy="57358"/>
      </dsp:txXfrm>
    </dsp:sp>
    <dsp:sp modelId="{17AC1825-AAFD-4FF9-B209-922B3D26A47C}">
      <dsp:nvSpPr>
        <dsp:cNvPr id="0" name=""/>
        <dsp:cNvSpPr/>
      </dsp:nvSpPr>
      <dsp:spPr>
        <a:xfrm>
          <a:off x="6331667" y="1582448"/>
          <a:ext cx="2186729" cy="1543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rgbClr val="002060"/>
              </a:solidFill>
            </a:rPr>
            <a:t>БИНХ-ын хуралдаанд хэлэллцэх асуудал, шийдвэрийн төсөл 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6376863" y="1627644"/>
        <a:ext cx="2096337" cy="1452726"/>
      </dsp:txXfrm>
    </dsp:sp>
    <dsp:sp modelId="{8404A0FA-1157-41FA-8605-091A71B7E46D}">
      <dsp:nvSpPr>
        <dsp:cNvPr id="0" name=""/>
        <dsp:cNvSpPr/>
      </dsp:nvSpPr>
      <dsp:spPr>
        <a:xfrm rot="3301828">
          <a:off x="1906294" y="3431636"/>
          <a:ext cx="1558062" cy="39951"/>
        </a:xfrm>
        <a:custGeom>
          <a:avLst/>
          <a:gdLst/>
          <a:ahLst/>
          <a:cxnLst/>
          <a:rect l="0" t="0" r="0" b="0"/>
          <a:pathLst>
            <a:path>
              <a:moveTo>
                <a:pt x="0" y="19975"/>
              </a:moveTo>
              <a:lnTo>
                <a:pt x="1558062" y="19975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6374" y="3412660"/>
        <a:ext cx="77903" cy="77903"/>
      </dsp:txXfrm>
    </dsp:sp>
    <dsp:sp modelId="{0ECA976D-662C-4E75-B821-C327BDA93ABC}">
      <dsp:nvSpPr>
        <dsp:cNvPr id="0" name=""/>
        <dsp:cNvSpPr/>
      </dsp:nvSpPr>
      <dsp:spPr>
        <a:xfrm>
          <a:off x="3131820" y="3301100"/>
          <a:ext cx="2504454" cy="15777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rgbClr val="002060"/>
              </a:solidFill>
            </a:rPr>
            <a:t>Холбогдох </a:t>
          </a:r>
          <a:r>
            <a:rPr lang="mn-MN" sz="1800" b="1" kern="1200" dirty="0" smtClean="0">
              <a:solidFill>
                <a:srgbClr val="002060"/>
              </a:solidFill>
            </a:rPr>
            <a:t>этгээдэд </a:t>
          </a:r>
          <a:r>
            <a:rPr lang="mn-MN" sz="1800" b="1" kern="1200" dirty="0" smtClean="0">
              <a:solidFill>
                <a:srgbClr val="002060"/>
              </a:solidFill>
            </a:rPr>
            <a:t>уламжлан шийдүүлэх</a:t>
          </a:r>
          <a:endParaRPr lang="mn-MN" sz="1800" b="1" kern="1200" dirty="0" smtClean="0">
            <a:solidFill>
              <a:srgbClr val="002060"/>
            </a:solidFill>
          </a:endParaRPr>
        </a:p>
      </dsp:txBody>
      <dsp:txXfrm>
        <a:off x="3178032" y="3347312"/>
        <a:ext cx="2412030" cy="1485364"/>
      </dsp:txXfrm>
    </dsp:sp>
    <dsp:sp modelId="{E322D1F8-4E7B-4EEC-BB56-32E6CC972E7D}">
      <dsp:nvSpPr>
        <dsp:cNvPr id="0" name=""/>
        <dsp:cNvSpPr/>
      </dsp:nvSpPr>
      <dsp:spPr>
        <a:xfrm>
          <a:off x="5636274" y="4070019"/>
          <a:ext cx="892988" cy="39951"/>
        </a:xfrm>
        <a:custGeom>
          <a:avLst/>
          <a:gdLst/>
          <a:ahLst/>
          <a:cxnLst/>
          <a:rect l="0" t="0" r="0" b="0"/>
          <a:pathLst>
            <a:path>
              <a:moveTo>
                <a:pt x="0" y="19975"/>
              </a:moveTo>
              <a:lnTo>
                <a:pt x="892988" y="19975"/>
              </a:lnTo>
            </a:path>
          </a:pathLst>
        </a:custGeom>
        <a:noFill/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0444" y="4067670"/>
        <a:ext cx="44649" cy="44649"/>
      </dsp:txXfrm>
    </dsp:sp>
    <dsp:sp modelId="{B7E5D566-C8DB-4EBF-8987-A900E961BFA3}">
      <dsp:nvSpPr>
        <dsp:cNvPr id="0" name=""/>
        <dsp:cNvSpPr/>
      </dsp:nvSpPr>
      <dsp:spPr>
        <a:xfrm>
          <a:off x="6529263" y="3293002"/>
          <a:ext cx="1944126" cy="15939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rgbClr val="002060"/>
              </a:solidFill>
            </a:rPr>
            <a:t>Асуудлыг шийдвэрлүүлэхээр хандах баримт бичиг боловсруулах 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6575949" y="3339688"/>
        <a:ext cx="1850754" cy="1500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AE73D-C489-49F5-8149-F3FC3EE1458B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0A14F-2297-496E-8F60-D05B1F88F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/>
              <a:t>70% </a:t>
            </a:r>
          </a:p>
          <a:p>
            <a:r>
              <a:rPr lang="mn-MN" dirty="0" smtClean="0"/>
              <a:t>Хичээл хоорондын</a:t>
            </a:r>
            <a:r>
              <a:rPr lang="mn-MN" baseline="0" dirty="0" smtClean="0"/>
              <a:t> МСЖ холбоос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A14F-2297-496E-8F60-D05B1F88FC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4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1200" dirty="0" smtClean="0"/>
              <a:t>Багийн иргэдийн нийтлэг эрх ашиг юу вэ?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A14F-2297-496E-8F60-D05B1F88FC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Яаралтай чухал: Өвөлжилтийн</a:t>
            </a:r>
            <a:r>
              <a:rPr lang="mn-MN" baseline="0" dirty="0" smtClean="0"/>
              <a:t> бэлтгэл, өвс хадлан, тариа хураах , малын тарилга эмчилгээ </a:t>
            </a:r>
          </a:p>
          <a:p>
            <a:r>
              <a:rPr lang="mn-MN" baseline="0" dirty="0" smtClean="0"/>
              <a:t>Яаралтай чухал биш: Багийн ажлын төлөвлөгөө, айлуудын судалгаа гаргах </a:t>
            </a:r>
          </a:p>
          <a:p>
            <a:r>
              <a:rPr lang="mn-MN" baseline="0" dirty="0" smtClean="0"/>
              <a:t>Яаралтай биш чухал: орон нутгийн эко орчинг сайжруулах, иргэдийн эрүүл  мэнд, боловсрол, соёлын боловсролыг сайжруулах, мал, тариа ногооны ургац төрөл сайжруулах, шинэ техник технологи нэвтрүүлэх, үйлдвэрлэл, экспорт, аялал жуулчлал  </a:t>
            </a:r>
          </a:p>
          <a:p>
            <a:r>
              <a:rPr lang="mn-MN" baseline="0" dirty="0" smtClean="0"/>
              <a:t>Яаралтай биш чухал биш: багийн ой тэмдэглэх, ой түүхийн ном бичих </a:t>
            </a:r>
          </a:p>
          <a:p>
            <a:endParaRPr lang="mn-M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7847C-FD9B-420D-8153-96CE0CE839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A14F-2297-496E-8F60-D05B1F88FC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2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1BEDAD-FAE9-47CC-B02C-01998CE39624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E48EB59-5EAB-42E3-9DA6-0FD38DE57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733058"/>
            <a:ext cx="8168640" cy="2819400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“АСУУДАЛД БОДЛОГЫН ШИНЖИЛГЭЭ ХИЙХ АРГА ЗҮЙ”</a:t>
            </a:r>
            <a:br>
              <a:rPr lang="mn-MN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БИНХ-ын дарга, тэргүүлэгчдэд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5486400"/>
            <a:ext cx="4953000" cy="1233854"/>
          </a:xfrm>
        </p:spPr>
        <p:txBody>
          <a:bodyPr>
            <a:noAutofit/>
          </a:bodyPr>
          <a:lstStyle/>
          <a:p>
            <a:pPr algn="r"/>
            <a:r>
              <a:rPr lang="mn-MN" sz="1400" b="1" dirty="0" smtClean="0">
                <a:solidFill>
                  <a:schemeClr val="tx1"/>
                </a:solidFill>
                <a:latin typeface="+mn-lt"/>
              </a:rPr>
              <a:t>Н.БАЯРСАЙХАН</a:t>
            </a:r>
          </a:p>
          <a:p>
            <a:pPr algn="r"/>
            <a:r>
              <a:rPr lang="mn-MN" sz="1400" b="1" dirty="0" smtClean="0">
                <a:solidFill>
                  <a:schemeClr val="tx1"/>
                </a:solidFill>
                <a:latin typeface="+mn-lt"/>
              </a:rPr>
              <a:t>Хил хязгааргүй алхам тбб</a:t>
            </a:r>
            <a:endParaRPr lang="mn-MN" sz="1400" b="1" dirty="0" smtClean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mn-MN" sz="1400" b="1" dirty="0" smtClean="0">
                <a:solidFill>
                  <a:schemeClr val="tx1"/>
                </a:solidFill>
                <a:latin typeface="+mn-lt"/>
              </a:rPr>
              <a:t>2017.10.11</a:t>
            </a:r>
          </a:p>
          <a:p>
            <a:pPr algn="r"/>
            <a:r>
              <a:rPr lang="mn-MN" sz="1400" b="1" dirty="0" smtClean="0">
                <a:solidFill>
                  <a:schemeClr val="tx1"/>
                </a:solidFill>
                <a:latin typeface="+mn-lt"/>
              </a:rPr>
              <a:t>Сургагч багш нарын сургалтад </a:t>
            </a:r>
          </a:p>
          <a:p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6746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582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sz="2400" b="1" dirty="0" smtClean="0"/>
              <a:t>	</a:t>
            </a:r>
            <a:r>
              <a:rPr lang="mn-MN" sz="2400" b="1" u="sng" dirty="0" smtClean="0"/>
              <a:t>3-р </a:t>
            </a:r>
            <a:r>
              <a:rPr lang="mn-MN" sz="2400" b="1" u="sng" dirty="0"/>
              <a:t>хэсэг: </a:t>
            </a:r>
            <a:endParaRPr lang="mn-MN" sz="2400" b="1" u="sng" dirty="0" smtClean="0"/>
          </a:p>
          <a:p>
            <a:pPr algn="just">
              <a:lnSpc>
                <a:spcPct val="150000"/>
              </a:lnSpc>
            </a:pPr>
            <a:r>
              <a:rPr lang="mn-MN" sz="2400" dirty="0"/>
              <a:t>- Асуудалд бодлогын шинжилгээ хийх хялбар арга зүй санал болгох: Асуудлаа тодорхойлох, шалтгаан хүчин зүйл, үр дагаварыг тодорхойлох  </a:t>
            </a:r>
          </a:p>
          <a:p>
            <a:pPr algn="just">
              <a:lnSpc>
                <a:spcPct val="150000"/>
              </a:lnSpc>
            </a:pPr>
            <a:r>
              <a:rPr lang="mn-MN" sz="2400" b="1" dirty="0" smtClean="0"/>
              <a:t>        </a:t>
            </a:r>
            <a:r>
              <a:rPr lang="mn-MN" sz="2400" b="1" u="sng" dirty="0" smtClean="0"/>
              <a:t>4-р </a:t>
            </a:r>
            <a:r>
              <a:rPr lang="mn-MN" sz="2400" b="1" u="sng" dirty="0"/>
              <a:t>хэсэг: </a:t>
            </a:r>
          </a:p>
          <a:p>
            <a:pPr algn="just">
              <a:lnSpc>
                <a:spcPct val="150000"/>
              </a:lnSpc>
            </a:pPr>
            <a:r>
              <a:rPr lang="mn-MN" sz="2400" b="1" dirty="0"/>
              <a:t> </a:t>
            </a:r>
            <a:r>
              <a:rPr lang="mn-MN" b="1" i="1" dirty="0"/>
              <a:t>- </a:t>
            </a:r>
            <a:r>
              <a:rPr lang="mn-MN" sz="2000" i="1" dirty="0"/>
              <a:t>Бодлогын шинжилгээнд үндэслэн: </a:t>
            </a:r>
          </a:p>
          <a:p>
            <a:pPr algn="just">
              <a:lnSpc>
                <a:spcPct val="150000"/>
              </a:lnSpc>
            </a:pPr>
            <a:r>
              <a:rPr lang="mn-MN" sz="2000" dirty="0"/>
              <a:t>         а/. БИНХ-аар асуудал боловсруулж бодлого гаргах</a:t>
            </a:r>
            <a:r>
              <a:rPr lang="en-US" sz="2000" dirty="0"/>
              <a:t>;</a:t>
            </a:r>
            <a:r>
              <a:rPr lang="mn-MN" sz="20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mn-MN" sz="2000" dirty="0"/>
              <a:t>         б/. Холбогдох байгууллага, албан тушаалтанд асуудал дэвшүүлэх, албан тоот боловсруулах сонголт хийх</a:t>
            </a:r>
            <a:r>
              <a:rPr lang="en-US" sz="2000" dirty="0"/>
              <a:t>;</a:t>
            </a:r>
            <a:endParaRPr lang="mn-MN" sz="2000" dirty="0"/>
          </a:p>
          <a:p>
            <a:pPr algn="just">
              <a:lnSpc>
                <a:spcPct val="150000"/>
              </a:lnSpc>
            </a:pPr>
            <a:r>
              <a:rPr lang="mn-MN" sz="2000" dirty="0"/>
              <a:t>         в/. БИНХ-ын шийдвэр төлөвлөх</a:t>
            </a:r>
            <a:r>
              <a:rPr lang="en-US" sz="2000" dirty="0"/>
              <a:t>;</a:t>
            </a:r>
            <a:r>
              <a:rPr lang="mn-MN" sz="2000" dirty="0"/>
              <a:t> </a:t>
            </a:r>
            <a:endParaRPr lang="mn-MN" sz="2000" u="sng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86400" cy="792162"/>
          </a:xfrm>
        </p:spPr>
        <p:txBody>
          <a:bodyPr/>
          <a:lstStyle/>
          <a:p>
            <a:pPr algn="l"/>
            <a:r>
              <a:rPr lang="mn-MN" b="1" dirty="0" smtClean="0">
                <a:latin typeface="Arial "/>
              </a:rPr>
              <a:t>Шинэ биш, арга зүй: </a:t>
            </a:r>
            <a:endParaRPr lang="en-US" b="1" dirty="0">
              <a:latin typeface="Arial 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166054"/>
              </p:ext>
            </p:extLst>
          </p:nvPr>
        </p:nvGraphicFramePr>
        <p:xfrm>
          <a:off x="1066800" y="1524000"/>
          <a:ext cx="7620000" cy="465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1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553200" cy="837882"/>
          </a:xfrm>
        </p:spPr>
        <p:txBody>
          <a:bodyPr>
            <a:normAutofit/>
          </a:bodyPr>
          <a:lstStyle/>
          <a:p>
            <a:r>
              <a:rPr lang="mn-MN" sz="3200" b="1" u="sng" dirty="0" smtClean="0">
                <a:solidFill>
                  <a:srgbClr val="002060"/>
                </a:solidFill>
                <a:latin typeface="+mn-lt"/>
              </a:rPr>
              <a:t>Асуудалд ШИНЖИЛГЭЭ хийх </a:t>
            </a:r>
            <a:endParaRPr lang="en-US" sz="32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2" y="1143000"/>
            <a:ext cx="8229600" cy="3429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mn-MN" sz="4400" dirty="0" smtClean="0"/>
          </a:p>
          <a:p>
            <a:pPr algn="ctr">
              <a:buNone/>
            </a:pPr>
            <a:r>
              <a:rPr lang="mn-MN" sz="4400" b="1" dirty="0" smtClean="0"/>
              <a:t>БАГИЙН ИРГЭДИЙГ </a:t>
            </a:r>
          </a:p>
          <a:p>
            <a:pPr algn="ctr">
              <a:buNone/>
            </a:pPr>
            <a:r>
              <a:rPr lang="mn-MN" sz="4400" b="1" dirty="0" smtClean="0"/>
              <a:t>ЮУ НЭГТГЭДЭГ ВЭ? </a:t>
            </a:r>
          </a:p>
          <a:p>
            <a:pPr algn="ctr">
              <a:buNone/>
            </a:pPr>
            <a:r>
              <a:rPr lang="mn-MN" sz="4400" b="1" dirty="0" smtClean="0"/>
              <a:t>/Дасгал/</a:t>
            </a:r>
          </a:p>
          <a:p>
            <a:pPr algn="just">
              <a:buNone/>
            </a:pPr>
            <a:endParaRPr lang="mn-MN" sz="4400" dirty="0"/>
          </a:p>
          <a:p>
            <a:pPr algn="just">
              <a:buNone/>
            </a:pPr>
            <a:endParaRPr lang="mn-MN" dirty="0" smtClean="0"/>
          </a:p>
          <a:p>
            <a:pPr>
              <a:buNone/>
            </a:pPr>
            <a:endParaRPr lang="mn-MN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4876800" cy="792162"/>
          </a:xfrm>
        </p:spPr>
        <p:txBody>
          <a:bodyPr>
            <a:normAutofit fontScale="90000"/>
          </a:bodyPr>
          <a:lstStyle/>
          <a:p>
            <a:r>
              <a:rPr lang="mn-MN" b="1" u="sng" dirty="0" smtClean="0">
                <a:solidFill>
                  <a:schemeClr val="tx1"/>
                </a:solidFill>
                <a:latin typeface="Arial "/>
              </a:rPr>
              <a:t>Асуудал мөн үү???</a:t>
            </a:r>
            <a:r>
              <a:rPr lang="mn-MN" u="sng" dirty="0" smtClean="0">
                <a:solidFill>
                  <a:schemeClr val="tx1"/>
                </a:solidFill>
                <a:latin typeface="Arial "/>
              </a:rPr>
              <a:t> </a:t>
            </a:r>
            <a:endParaRPr lang="en-US" u="sng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572000" cy="2057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mn-MN" sz="2400" b="0" dirty="0"/>
              <a:t>Нийтлэг эрх, ашиг сонирхол, үнэт зүйлтэй зөрчилдөж  байгаа бол энэ </a:t>
            </a:r>
            <a:r>
              <a:rPr lang="mn-MN" sz="2400" b="0" dirty="0" smtClean="0"/>
              <a:t>АСУУДАЛ </a:t>
            </a:r>
            <a:r>
              <a:rPr lang="mn-MN" sz="2400" b="0" dirty="0" smtClean="0"/>
              <a:t>мөн.</a:t>
            </a:r>
            <a:endParaRPr lang="mn-MN" sz="2400" b="0" dirty="0"/>
          </a:p>
          <a:p>
            <a:pPr algn="just">
              <a:buNone/>
            </a:pPr>
            <a:endParaRPr lang="mn-MN" sz="2400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79" y="762000"/>
            <a:ext cx="3486150" cy="214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50808"/>
            <a:ext cx="3406726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3500512"/>
            <a:ext cx="4405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mn-MN" sz="2400" dirty="0">
                <a:solidFill>
                  <a:srgbClr val="000000"/>
                </a:solidFill>
              </a:rPr>
              <a:t>Нутгийн эрх ашиг, багийн хүмүүсийн ашиг сонирхол, үнэт зүйл </a:t>
            </a:r>
            <a:r>
              <a:rPr lang="mn-MN" sz="2400" dirty="0" smtClean="0">
                <a:solidFill>
                  <a:srgbClr val="000000"/>
                </a:solidFill>
              </a:rPr>
              <a:t>хөндөж </a:t>
            </a:r>
            <a:r>
              <a:rPr lang="mn-MN" sz="2400" dirty="0">
                <a:solidFill>
                  <a:srgbClr val="000000"/>
                </a:solidFill>
              </a:rPr>
              <a:t>байгаа </a:t>
            </a:r>
            <a:r>
              <a:rPr lang="mn-MN" sz="2400" dirty="0" smtClean="0">
                <a:solidFill>
                  <a:srgbClr val="000000"/>
                </a:solidFill>
              </a:rPr>
              <a:t>асуудал ЗААВАЛ </a:t>
            </a:r>
            <a:r>
              <a:rPr lang="mn-MN" sz="2400" dirty="0">
                <a:solidFill>
                  <a:srgbClr val="000000"/>
                </a:solidFill>
              </a:rPr>
              <a:t>ШИЙДЭЛ </a:t>
            </a:r>
            <a:r>
              <a:rPr lang="mn-MN" sz="2400" dirty="0" smtClean="0">
                <a:solidFill>
                  <a:srgbClr val="000000"/>
                </a:solidFill>
              </a:rPr>
              <a:t>шаардаж байдаг</a:t>
            </a:r>
            <a:r>
              <a:rPr lang="mn-MN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7620000" cy="43735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mn-MN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БАГИЙН ЭРХ АШИГ: эрх ашиг: </a:t>
            </a:r>
            <a:r>
              <a:rPr lang="mn-MN" sz="3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нийтийн үйлсийн төлөө үр дүнтэй ажиллах хэм хэмжээ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mn-MN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ашиг сонирхол: </a:t>
            </a:r>
            <a:r>
              <a:rPr lang="mn-MN" sz="3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хүсэл зорилго, эрх ашиг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mn-MN" sz="3600" dirty="0" smtClean="0">
                <a:latin typeface="Arial" panose="020B0604020202020204" pitchFamily="34" charset="0"/>
                <a:ea typeface="Calibri" panose="020F0502020204030204" pitchFamily="34" charset="0"/>
              </a:rPr>
              <a:t>НУТГИЙН </a:t>
            </a:r>
            <a:r>
              <a:rPr lang="mn-MN" sz="3600" dirty="0">
                <a:latin typeface="Arial" panose="020B0604020202020204" pitchFamily="34" charset="0"/>
                <a:ea typeface="Calibri" panose="020F0502020204030204" pitchFamily="34" charset="0"/>
              </a:rPr>
              <a:t>ЭРХ АШИГ, </a:t>
            </a:r>
            <a:r>
              <a:rPr lang="mn-MN" sz="3600" dirty="0" smtClean="0">
                <a:latin typeface="Arial" panose="020B0604020202020204" pitchFamily="34" charset="0"/>
                <a:ea typeface="Calibri" panose="020F0502020204030204" pitchFamily="34" charset="0"/>
              </a:rPr>
              <a:t>ИРГЭДИЙН АШИГ </a:t>
            </a:r>
            <a:r>
              <a:rPr lang="mn-MN" sz="3600" dirty="0">
                <a:latin typeface="Arial" panose="020B0604020202020204" pitchFamily="34" charset="0"/>
                <a:ea typeface="Calibri" panose="020F0502020204030204" pitchFamily="34" charset="0"/>
              </a:rPr>
              <a:t>СОНИРХОЛ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537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609282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Асуудал, з</a:t>
            </a:r>
            <a:r>
              <a:rPr lang="mn-MN" b="1" dirty="0" smtClean="0"/>
              <a:t>ө</a:t>
            </a:r>
            <a:r>
              <a:rPr lang="mn-MN" dirty="0" smtClean="0"/>
              <a:t>рчил, бэрхшээл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97678" y="1539715"/>
            <a:ext cx="2841522" cy="50475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mn-MN" sz="2300" dirty="0"/>
              <a:t>Нэг суманд өөрийн эзэмшлийн өвөлжөө, хаваржааны газраасаа өөр газар хувийн хөрөнгөөр худаг гарчихсан. Худгийг ойр орчимын малчид ашиглах гээд маргаан гардаг.  Тухайн худгийн эзэмшлийн асуудал үүсдэг.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4572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73606"/>
              </p:ext>
            </p:extLst>
          </p:nvPr>
        </p:nvGraphicFramePr>
        <p:xfrm>
          <a:off x="24581" y="762000"/>
          <a:ext cx="2566219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6219">
                  <a:extLst>
                    <a:ext uri="{9D8B030D-6E8A-4147-A177-3AD203B41FA5}">
                      <a16:colId xmlns:a16="http://schemas.microsoft.com/office/drawing/2014/main" val="1933521902"/>
                    </a:ext>
                  </a:extLst>
                </a:gridCol>
              </a:tblGrid>
              <a:tr h="5791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2200" b="0" dirty="0">
                          <a:solidFill>
                            <a:schemeClr val="tx1"/>
                          </a:solidFill>
                          <a:effectLst/>
                        </a:rPr>
                        <a:t>С суманд малчид өвөлжөө хаваржааны газраа гадны малчдад зарсан байна. Иргэд багийн засаг даргад гомдол гаргасан боловч ямар ч арга хэмжээ авахгүй байгаа. Үүнийг хориглох асуудал БИНХ хэрхэн шийдэх боломжтой вэ? 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2614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32920" y="1032387"/>
            <a:ext cx="2819400" cy="5554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sz="2200" dirty="0" smtClean="0"/>
              <a:t>Багийн </a:t>
            </a:r>
            <a:r>
              <a:rPr lang="mn-MN" sz="2200" dirty="0"/>
              <a:t>хадлангийн талбайн асуудлаар </a:t>
            </a:r>
            <a:r>
              <a:rPr lang="mn-MN" sz="2200" dirty="0" smtClean="0"/>
              <a:t>БИНХ бүр </a:t>
            </a:r>
            <a:r>
              <a:rPr lang="mn-MN" sz="2200" dirty="0"/>
              <a:t>дээр маргаан гардаг.  Маргаан нь  хадлангийн тайлбай </a:t>
            </a:r>
            <a:r>
              <a:rPr lang="mn-MN" sz="2200" dirty="0" smtClean="0"/>
              <a:t>булаацалдах </a:t>
            </a:r>
            <a:r>
              <a:rPr lang="mn-MN" sz="2200" dirty="0"/>
              <a:t>10 үхэртэй </a:t>
            </a:r>
            <a:r>
              <a:rPr lang="mn-MN" sz="2200" dirty="0" smtClean="0"/>
              <a:t>айл 10 </a:t>
            </a:r>
            <a:r>
              <a:rPr lang="mn-MN" sz="2200" dirty="0"/>
              <a:t>га-тай, 100 малтай айл 2 га тай байхад, залуу малчид огт хадлангийн талбай байхгүй. Үүнийг БИНХ шийдэж чадахгүй байгаа.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537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9069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mn-MN" sz="36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АСУУДАЛ:</a:t>
            </a:r>
            <a:r>
              <a:rPr lang="mn-MN" sz="36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Судлах</a:t>
            </a:r>
            <a:r>
              <a:rPr lang="mn-MN" sz="3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шийдвэрлэвэл зохих зүйл, ажил хэрэгч санаа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mn-MN" sz="3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ШИЙДЭЛ ХҮЛЭЭСЭН НӨХЦӨЛ БАЙДАЛ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0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276600"/>
          </a:xfrm>
        </p:spPr>
        <p:txBody>
          <a:bodyPr/>
          <a:lstStyle/>
          <a:p>
            <a:pPr algn="ctr">
              <a:buNone/>
            </a:pPr>
            <a:r>
              <a:rPr lang="mn-MN" sz="4800" dirty="0"/>
              <a:t>Асуудлыг </a:t>
            </a:r>
            <a:r>
              <a:rPr lang="mn-MN" sz="4800" dirty="0" smtClean="0">
                <a:solidFill>
                  <a:srgbClr val="C00000"/>
                </a:solidFill>
              </a:rPr>
              <a:t>“ШИЙДЭХИЙН ТУЛД”</a:t>
            </a:r>
            <a:r>
              <a:rPr lang="mn-MN" sz="4800" dirty="0" smtClean="0"/>
              <a:t> зайлшгүй </a:t>
            </a:r>
            <a:r>
              <a:rPr lang="mn-MN" sz="4800" dirty="0" smtClean="0">
                <a:solidFill>
                  <a:srgbClr val="C00000"/>
                </a:solidFill>
              </a:rPr>
              <a:t>ТҮҮНД  </a:t>
            </a:r>
            <a:r>
              <a:rPr lang="mn-MN" sz="4800" b="1" dirty="0" smtClean="0">
                <a:solidFill>
                  <a:srgbClr val="C00000"/>
                </a:solidFill>
              </a:rPr>
              <a:t>ШИНЖИЛГЭЭ</a:t>
            </a:r>
            <a:r>
              <a:rPr lang="mn-MN" sz="4800" b="1" dirty="0" smtClean="0"/>
              <a:t> </a:t>
            </a:r>
            <a:r>
              <a:rPr lang="mn-MN" sz="4800" dirty="0" smtClean="0"/>
              <a:t>хийх шаардлагатай</a:t>
            </a:r>
            <a:r>
              <a:rPr lang="en-US" sz="4800" dirty="0" smtClean="0"/>
              <a:t>!!!</a:t>
            </a:r>
            <a:r>
              <a:rPr lang="mn-MN" sz="4800" dirty="0" smtClean="0"/>
              <a:t> </a:t>
            </a:r>
            <a:endParaRPr lang="mn-MN" sz="4800" dirty="0"/>
          </a:p>
          <a:p>
            <a:pPr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001000" cy="5715000"/>
          </a:xfrm>
        </p:spPr>
        <p:txBody>
          <a:bodyPr>
            <a:noAutofit/>
          </a:bodyPr>
          <a:lstStyle/>
          <a:p>
            <a:pPr algn="just"/>
            <a:r>
              <a:rPr lang="mn-MN" sz="3600" dirty="0">
                <a:solidFill>
                  <a:srgbClr val="C00000"/>
                </a:solidFill>
              </a:rPr>
              <a:t>БОДЛОГЫН ШИНЖИЛГЭЭ</a:t>
            </a:r>
            <a:r>
              <a:rPr lang="mn-MN" sz="3600" dirty="0"/>
              <a:t>: Бодлого</a:t>
            </a:r>
            <a:r>
              <a:rPr lang="mn-MN" sz="3600" i="1" dirty="0"/>
              <a:t>: </a:t>
            </a:r>
            <a:r>
              <a:rPr lang="mn-MN" sz="3600" i="1" dirty="0">
                <a:solidFill>
                  <a:srgbClr val="0070C0"/>
                </a:solidFill>
              </a:rPr>
              <a:t>бодол, алсын хараа</a:t>
            </a:r>
            <a:r>
              <a:rPr lang="en-US" sz="3600" dirty="0"/>
              <a:t>; </a:t>
            </a:r>
            <a:r>
              <a:rPr lang="mn-MN" sz="3600" dirty="0"/>
              <a:t>шинжилгээ: </a:t>
            </a:r>
            <a:r>
              <a:rPr lang="mn-MN" sz="3600" i="1" dirty="0">
                <a:solidFill>
                  <a:srgbClr val="0070C0"/>
                </a:solidFill>
              </a:rPr>
              <a:t>судлан шинжлэх үйл ажиллагаа,  болсон зүйлийнхээ тогтолцооны учир, утгыг олохоор шинжлэн судлах</a:t>
            </a:r>
            <a:r>
              <a:rPr lang="mn-MN" sz="3600" dirty="0">
                <a:solidFill>
                  <a:srgbClr val="0070C0"/>
                </a:solidFill>
              </a:rPr>
              <a:t>. </a:t>
            </a:r>
            <a:r>
              <a:rPr lang="mn-MN" sz="3600" dirty="0" smtClean="0">
                <a:solidFill>
                  <a:srgbClr val="C00000"/>
                </a:solidFill>
              </a:rPr>
              <a:t>Бодлого, үйл ажиллагааны тогтолцоо түүний учир, утгыг олохоор шинжлэн судлах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70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4724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 smtClean="0">
                <a:solidFill>
                  <a:srgbClr val="C00000"/>
                </a:solidFill>
                <a:latin typeface="Arial "/>
              </a:rPr>
              <a:t>Шинжилгээ хийх </a:t>
            </a:r>
            <a:endParaRPr lang="en-US" b="1" dirty="0">
              <a:solidFill>
                <a:srgbClr val="C00000"/>
              </a:solidFill>
              <a:latin typeface="Arial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mn-MN" sz="4000" b="1" dirty="0" smtClean="0">
                <a:solidFill>
                  <a:srgbClr val="002060"/>
                </a:solidFill>
              </a:rPr>
              <a:t>		</a:t>
            </a:r>
            <a:r>
              <a:rPr lang="mn-MN" sz="5100" b="1" dirty="0" smtClean="0">
                <a:solidFill>
                  <a:srgbClr val="002060"/>
                </a:solidFill>
              </a:rPr>
              <a:t>Н</a:t>
            </a:r>
            <a:r>
              <a:rPr lang="mn-MN" sz="5100" dirty="0" smtClean="0">
                <a:solidFill>
                  <a:srgbClr val="002060"/>
                </a:solidFill>
              </a:rPr>
              <a:t>эг</a:t>
            </a:r>
            <a:r>
              <a:rPr lang="mn-MN" sz="5100" b="1" u="sng" dirty="0" smtClean="0">
                <a:solidFill>
                  <a:srgbClr val="002060"/>
                </a:solidFill>
              </a:rPr>
              <a:t>. </a:t>
            </a:r>
            <a:r>
              <a:rPr lang="mn-MN" sz="5100" u="sng" dirty="0" smtClean="0">
                <a:solidFill>
                  <a:srgbClr val="002060"/>
                </a:solidFill>
              </a:rPr>
              <a:t>Асуудлыг тодорхойл</a:t>
            </a:r>
            <a:r>
              <a:rPr lang="mn-MN" sz="5100" b="1" u="sng" dirty="0" smtClean="0">
                <a:solidFill>
                  <a:srgbClr val="002060"/>
                </a:solidFill>
              </a:rPr>
              <a:t>:</a:t>
            </a:r>
            <a:r>
              <a:rPr lang="mn-MN" sz="5100" b="1" u="sng" dirty="0" smtClean="0">
                <a:solidFill>
                  <a:srgbClr val="C00000"/>
                </a:solidFill>
              </a:rPr>
              <a:t> </a:t>
            </a:r>
            <a:endParaRPr lang="mn-MN" sz="4100" u="sng" dirty="0">
              <a:solidFill>
                <a:srgbClr val="C000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mn-MN" sz="5100" b="0" dirty="0" smtClean="0"/>
              <a:t>Нийтийн эрх ашиг хөндөгдөж байгаа юу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mn-MN" sz="5100" b="0" dirty="0" smtClean="0"/>
              <a:t>Нутгийн ашиг </a:t>
            </a:r>
            <a:r>
              <a:rPr lang="mn-MN" sz="5100" b="0" dirty="0" smtClean="0"/>
              <a:t>сонирхол, </a:t>
            </a:r>
            <a:r>
              <a:rPr lang="mn-MN" sz="5100" b="0" dirty="0" smtClean="0"/>
              <a:t>үнэт зүйлд сөрөг нөлөөлж байгаа эсвэл </a:t>
            </a:r>
            <a:r>
              <a:rPr lang="mn-MN" sz="5100" b="0" dirty="0" smtClean="0"/>
              <a:t>эрсдэл учруулах</a:t>
            </a:r>
            <a:endParaRPr lang="mn-MN" sz="5100" b="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mn-MN" sz="5100" b="0" dirty="0" smtClean="0"/>
              <a:t>Хамрах хүрээ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mn-MN" sz="5100" b="0" dirty="0" smtClean="0"/>
              <a:t>Цаг хугацааны </a:t>
            </a:r>
            <a:r>
              <a:rPr lang="mn-MN" sz="5100" b="0" dirty="0" smtClean="0"/>
              <a:t>хувьд</a:t>
            </a:r>
            <a:endParaRPr lang="mn-MN" sz="5100" b="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mn-MN" sz="5100" b="0" dirty="0" smtClean="0"/>
              <a:t>Хуримтлагдах хандлага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mn-MN" sz="5100" b="0" dirty="0" smtClean="0"/>
              <a:t>Сөрөг нөлөөлөл </a:t>
            </a:r>
            <a:r>
              <a:rPr lang="mn-MN" sz="5100" b="0" dirty="0" smtClean="0"/>
              <a:t>хүрээ</a:t>
            </a:r>
            <a:endParaRPr lang="mn-MN" sz="5100" b="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mn-MN" sz="5100" b="0" dirty="0" smtClean="0"/>
              <a:t>Хүний оролцоогоор шийдэгдэх </a:t>
            </a:r>
          </a:p>
          <a:p>
            <a:pPr marL="0" indent="0">
              <a:buNone/>
            </a:pPr>
            <a:r>
              <a:rPr lang="mn-MN" sz="5100" b="0" dirty="0" smtClean="0"/>
              <a:t>  </a:t>
            </a:r>
            <a:r>
              <a:rPr lang="mn-MN" sz="5100" b="0" dirty="0" smtClean="0"/>
              <a:t>г м </a:t>
            </a:r>
            <a:endParaRPr lang="mn-MN" sz="5100" b="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51120"/>
            <a:ext cx="2449286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mn-MN" u="sng" dirty="0" smtClean="0">
                <a:solidFill>
                  <a:srgbClr val="C00000"/>
                </a:solidFill>
              </a:rPr>
              <a:t>Хэрэгцээ судалсан байдал: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05400"/>
          </a:xfrm>
        </p:spPr>
        <p:txBody>
          <a:bodyPr>
            <a:noAutofit/>
          </a:bodyPr>
          <a:lstStyle/>
          <a:p>
            <a:pPr algn="just"/>
            <a:r>
              <a:rPr lang="mn-MN" sz="2400" dirty="0" smtClean="0"/>
              <a:t>	</a:t>
            </a:r>
            <a:r>
              <a:rPr lang="mn-MN" sz="2400" b="0" dirty="0" smtClean="0">
                <a:latin typeface="Arial "/>
              </a:rPr>
              <a:t>БИНХ </a:t>
            </a:r>
            <a:r>
              <a:rPr lang="mn-MN" sz="2400" b="0" dirty="0">
                <a:latin typeface="Arial "/>
              </a:rPr>
              <a:t>нутаг дэвсгэрийнхээ хэмжээний байгаль орчны салбарт хамаарах асуудлыг хэлэлцэн, шийдвэр гаргаж буй байдал, дутагдаж буй мэдлэг, </a:t>
            </a:r>
            <a:r>
              <a:rPr lang="mn-MN" sz="2400" b="0" dirty="0" smtClean="0">
                <a:latin typeface="Arial "/>
              </a:rPr>
              <a:t>чадавхийн </a:t>
            </a:r>
            <a:r>
              <a:rPr lang="mn-MN" sz="2400" b="0" dirty="0">
                <a:latin typeface="Arial "/>
              </a:rPr>
              <a:t>хэрэгцээг тодорхойлох түргэн </a:t>
            </a:r>
            <a:r>
              <a:rPr lang="mn-MN" sz="2400" b="0" dirty="0" smtClean="0">
                <a:latin typeface="Arial "/>
              </a:rPr>
              <a:t>үнэлгээ:  </a:t>
            </a:r>
            <a:r>
              <a:rPr lang="en-US" sz="2400" b="0" i="1" u="sng" dirty="0" smtClean="0">
                <a:solidFill>
                  <a:srgbClr val="0070C0"/>
                </a:solidFill>
                <a:latin typeface="Arial "/>
              </a:rPr>
              <a:t>(</a:t>
            </a:r>
            <a:r>
              <a:rPr lang="mn-MN" sz="2400" b="0" i="1" u="sng" dirty="0" smtClean="0">
                <a:solidFill>
                  <a:srgbClr val="0070C0"/>
                </a:solidFill>
                <a:latin typeface="Arial "/>
              </a:rPr>
              <a:t>2017.8-9 сард</a:t>
            </a:r>
            <a:r>
              <a:rPr lang="en-US" sz="2400" b="0" i="1" u="sng" dirty="0">
                <a:solidFill>
                  <a:srgbClr val="0070C0"/>
                </a:solidFill>
                <a:latin typeface="Arial "/>
              </a:rPr>
              <a:t>)</a:t>
            </a:r>
            <a:r>
              <a:rPr lang="mn-MN" sz="2400" b="0" i="1" u="sng" dirty="0" smtClean="0">
                <a:solidFill>
                  <a:srgbClr val="0070C0"/>
                </a:solidFill>
                <a:latin typeface="Arial "/>
              </a:rPr>
              <a:t>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2400" u="sng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Тус </a:t>
            </a:r>
            <a:r>
              <a:rPr lang="mn-MN" sz="2400" u="sng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үнэлгээнд: </a:t>
            </a:r>
            <a:endParaRPr lang="en-US" sz="2400" u="sng" dirty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US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mn-MN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Говийн </a:t>
            </a:r>
            <a:r>
              <a:rPr lang="mn-MN" sz="2400" b="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бүсийн </a:t>
            </a:r>
            <a:r>
              <a:rPr lang="mn-MN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3 аймгийн 15 сумын БИНХ-ын</a:t>
            </a:r>
            <a:r>
              <a:rPr lang="en-US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0" dirty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US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mn-MN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Хээрийн </a:t>
            </a:r>
            <a:r>
              <a:rPr lang="mn-MN" sz="2400" b="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бүсийн </a:t>
            </a:r>
            <a:r>
              <a:rPr lang="mn-MN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4 аймгийн 8 сумын БИНХ-ын</a:t>
            </a:r>
            <a:r>
              <a:rPr lang="en-US" sz="2400" b="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mn-MN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dirty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mn-MN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Хангай </a:t>
            </a:r>
            <a:r>
              <a:rPr lang="mn-MN" sz="2400" b="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бүсийн </a:t>
            </a:r>
            <a:r>
              <a:rPr lang="mn-MN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3 аймгийн 9 сумын БИНХ-ын </a:t>
            </a:r>
            <a:r>
              <a:rPr lang="mn-MN" sz="2400" b="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дарга, тэргүүлэгчдийг хамруулсан </a:t>
            </a:r>
            <a:r>
              <a:rPr lang="mn-MN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тандан судалгаа. </a:t>
            </a:r>
            <a:endParaRPr lang="en-US" sz="2400" b="0" dirty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Мөн </a:t>
            </a:r>
            <a:r>
              <a:rPr lang="mn-MN" sz="2400" b="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4 суманд БИНХ дарга, ИТХ дарга, төлөөлөгч нийт 32 хүнийг, 2 суманд 50 гаран малчдыг хамруулсан бүлгийн </a:t>
            </a:r>
            <a:r>
              <a:rPr lang="mn-MN" sz="2400" b="0" dirty="0" smtClean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ярилцлага. </a:t>
            </a:r>
            <a:endParaRPr lang="en-US" sz="2400" b="0" dirty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7458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553200" cy="914082"/>
          </a:xfrm>
        </p:spPr>
        <p:txBody>
          <a:bodyPr/>
          <a:lstStyle/>
          <a:p>
            <a:r>
              <a:rPr lang="mn-MN" b="1" dirty="0" smtClean="0">
                <a:solidFill>
                  <a:srgbClr val="C00000"/>
                </a:solidFill>
                <a:latin typeface="+mn-lt"/>
              </a:rPr>
              <a:t>Хоёр. Асуудлыг эрэмбэл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084876"/>
              </p:ext>
            </p:extLst>
          </p:nvPr>
        </p:nvGraphicFramePr>
        <p:xfrm>
          <a:off x="7620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74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913"/>
            <a:ext cx="8486775" cy="563562"/>
          </a:xfrm>
        </p:spPr>
        <p:txBody>
          <a:bodyPr>
            <a:noAutofit/>
          </a:bodyPr>
          <a:lstStyle/>
          <a:p>
            <a:r>
              <a:rPr lang="mn-MN" sz="2400" b="1" dirty="0" smtClean="0">
                <a:solidFill>
                  <a:srgbClr val="C00000"/>
                </a:solidFill>
                <a:latin typeface="+mn-lt"/>
              </a:rPr>
              <a:t>Гурав. Асуудлыг ялгаатай байдал,уялдааг харах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495906"/>
              </p:ext>
            </p:extLst>
          </p:nvPr>
        </p:nvGraphicFramePr>
        <p:xfrm>
          <a:off x="457200" y="1752600"/>
          <a:ext cx="8001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2052263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48" y="1218761"/>
            <a:ext cx="1824827" cy="1252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2" y="3200400"/>
            <a:ext cx="1638300" cy="1261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54973"/>
            <a:ext cx="1704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08" y="4933071"/>
            <a:ext cx="1705398" cy="1170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32" y="5017435"/>
            <a:ext cx="1705398" cy="100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14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C00000"/>
                </a:solidFill>
              </a:rPr>
              <a:t>Дөрөв</a:t>
            </a:r>
            <a:r>
              <a:rPr lang="mn-MN" b="1" dirty="0">
                <a:solidFill>
                  <a:srgbClr val="C00000"/>
                </a:solidFill>
              </a:rPr>
              <a:t>. Асуудалд шинжилгээ </a:t>
            </a:r>
            <a:r>
              <a:rPr lang="mn-MN" b="1" dirty="0" smtClean="0">
                <a:solidFill>
                  <a:srgbClr val="C00000"/>
                </a:solidFill>
              </a:rPr>
              <a:t>хий</a:t>
            </a:r>
            <a:r>
              <a:rPr lang="mn-MN" b="1" dirty="0">
                <a:solidFill>
                  <a:srgbClr val="C00000"/>
                </a:solidFill>
              </a:rPr>
              <a:t/>
            </a:r>
            <a:br>
              <a:rPr lang="mn-MN" b="1" dirty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4" y="1430295"/>
            <a:ext cx="44958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4385" y="1057660"/>
            <a:ext cx="40227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/>
              <a:t>Асуудал</a:t>
            </a:r>
            <a:r>
              <a:rPr lang="mn-MN" sz="2400" dirty="0" smtClean="0"/>
              <a:t>- хэлэлцэх асуудлын үндэслэл </a:t>
            </a:r>
          </a:p>
          <a:p>
            <a:r>
              <a:rPr lang="mn-MN" sz="2400" b="1" dirty="0" smtClean="0"/>
              <a:t>Суурь шалтгаан</a:t>
            </a:r>
            <a:r>
              <a:rPr lang="mn-MN" sz="2400" dirty="0" smtClean="0"/>
              <a:t> – </a:t>
            </a:r>
            <a:r>
              <a:rPr lang="mn-MN" sz="2400" dirty="0" smtClean="0"/>
              <a:t>Шийдвэрийн</a:t>
            </a:r>
            <a:r>
              <a:rPr lang="en-US" sz="2400" dirty="0" smtClean="0"/>
              <a:t> </a:t>
            </a:r>
            <a:r>
              <a:rPr lang="mn-MN" sz="2400" dirty="0" smtClean="0"/>
              <a:t>хуулийн </a:t>
            </a:r>
            <a:r>
              <a:rPr lang="mn-MN" sz="2400" dirty="0" smtClean="0"/>
              <a:t>үндэслэл, Хэнд үүрэг өгөх, </a:t>
            </a:r>
            <a:r>
              <a:rPr lang="mn-MN" sz="2400" dirty="0"/>
              <a:t>я</a:t>
            </a:r>
            <a:r>
              <a:rPr lang="mn-MN" sz="2400" dirty="0" smtClean="0"/>
              <a:t>мар хариу </a:t>
            </a:r>
            <a:r>
              <a:rPr lang="mn-MN" sz="2400" dirty="0" smtClean="0"/>
              <a:t>арга хэмжээ, </a:t>
            </a:r>
          </a:p>
          <a:p>
            <a:r>
              <a:rPr lang="mn-MN" sz="2400" b="1" dirty="0" smtClean="0"/>
              <a:t>Үр дагавар- </a:t>
            </a:r>
            <a:r>
              <a:rPr lang="mn-MN" sz="2400" dirty="0" smtClean="0"/>
              <a:t>хэний эрх ашиг, хэний  ашиг сонирхол хөндөгдөж байгаа вэ,? ТЭР асуудлыг шийдэхэд ГОЛ ОРОЛЦОГЧ, шийдвэрийн хэрэгжилтийн ҮР ДҮН  хэмжигдэнэ.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27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620000" cy="43735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mn-MN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ШАЛТГААН: </a:t>
            </a:r>
            <a:r>
              <a:rPr lang="mn-MN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Тухайн юм бүрэлдэн буй болох нөхцөл хүчин зүйл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4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n-MN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АСУУДЛЫГ ҮҮСГЭЖ БАЙГАА ШАЛТГААН, ХҮЧИН ЗҮЙЛ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7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467600" cy="4983163"/>
          </a:xfrm>
        </p:spPr>
        <p:txBody>
          <a:bodyPr>
            <a:normAutofit/>
          </a:bodyPr>
          <a:lstStyle/>
          <a:p>
            <a:r>
              <a:rPr lang="mn-MN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ҮР ДАГАВАР</a:t>
            </a:r>
            <a:r>
              <a:rPr lang="mn-MN" sz="4000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mn-MN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үйлээс гарах эцсийн үр дүн, хэрэг явдлаас гарах үр дагавар. </a:t>
            </a:r>
            <a:r>
              <a:rPr lang="mn-MN" sz="4000" dirty="0" smtClean="0">
                <a:latin typeface="Arial" panose="020B0604020202020204" pitchFamily="34" charset="0"/>
                <a:ea typeface="Calibri" panose="020F0502020204030204" pitchFamily="34" charset="0"/>
              </a:rPr>
              <a:t>Асуудлаас гарч буй үр дагавар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716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848600" cy="533400"/>
          </a:xfrm>
        </p:spPr>
        <p:txBody>
          <a:bodyPr>
            <a:normAutofit/>
          </a:bodyPr>
          <a:lstStyle/>
          <a:p>
            <a:r>
              <a:rPr lang="mn-MN" sz="2800" b="1" u="sng" dirty="0" smtClean="0">
                <a:solidFill>
                  <a:srgbClr val="C00000"/>
                </a:solidFill>
                <a:latin typeface="Arial "/>
              </a:rPr>
              <a:t>Тав. Бодлогын шинжилгээг ашиглах: </a:t>
            </a:r>
            <a:endParaRPr lang="en-US" sz="2800" b="1" u="sng" dirty="0">
              <a:solidFill>
                <a:srgbClr val="C00000"/>
              </a:solidFill>
              <a:latin typeface="Arial 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808973"/>
              </p:ext>
            </p:extLst>
          </p:nvPr>
        </p:nvGraphicFramePr>
        <p:xfrm>
          <a:off x="457200" y="1142998"/>
          <a:ext cx="8534400" cy="50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4350"/>
            <a:ext cx="2362200" cy="2330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5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15962"/>
          </a:xfrm>
        </p:spPr>
        <p:txBody>
          <a:bodyPr>
            <a:normAutofit/>
          </a:bodyPr>
          <a:lstStyle/>
          <a:p>
            <a:r>
              <a:rPr lang="mn-MN" sz="2400" b="1" u="sng" dirty="0">
                <a:latin typeface="Arial "/>
              </a:rPr>
              <a:t>Бодлогын шинжилгээг </a:t>
            </a:r>
            <a:r>
              <a:rPr lang="mn-MN" sz="2400" b="1" u="sng" dirty="0">
                <a:latin typeface="Arial "/>
              </a:rPr>
              <a:t> </a:t>
            </a:r>
            <a:r>
              <a:rPr lang="mn-MN" sz="2400" b="1" u="sng" dirty="0" smtClean="0">
                <a:latin typeface="Arial "/>
              </a:rPr>
              <a:t>ШИЙДВЭР ХЭРЭГЛЭ</a:t>
            </a:r>
            <a:r>
              <a:rPr lang="mn-MN" sz="2400" b="1" u="sng" dirty="0" smtClean="0">
                <a:latin typeface="Arial "/>
              </a:rPr>
              <a:t>х :</a:t>
            </a:r>
            <a:r>
              <a:rPr lang="mn-MN" sz="2400" dirty="0" smtClean="0">
                <a:latin typeface="Arial "/>
              </a:rPr>
              <a:t> </a:t>
            </a:r>
            <a:endParaRPr lang="en-US" sz="2400" dirty="0">
              <a:latin typeface="Arial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5029200"/>
          </a:xfrm>
        </p:spPr>
        <p:txBody>
          <a:bodyPr>
            <a:normAutofit fontScale="92500"/>
          </a:bodyPr>
          <a:lstStyle/>
          <a:p>
            <a:pPr marL="514350" lvl="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mn-MN" sz="2800" b="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Хууль эрх зүйн </a:t>
            </a:r>
            <a:r>
              <a:rPr lang="mn-MN" sz="2800" b="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ямар зохицуулалт </a:t>
            </a:r>
            <a:r>
              <a:rPr lang="mn-MN" sz="2800" b="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байна </a:t>
            </a:r>
            <a:r>
              <a:rPr lang="mn-MN" sz="2800" b="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вэ? </a:t>
            </a:r>
            <a:endParaRPr lang="en-US" sz="2800" b="0" dirty="0" smtClean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mn-MN" sz="2800" b="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mn-MN" sz="2800" b="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эн хариуцдаг, хэрхэн зохион байгуулдаг вэ?</a:t>
            </a:r>
            <a:endParaRPr lang="en-US" sz="2800" b="0" dirty="0" smtClean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mn-MN" sz="2800" b="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Энэ нь хэнд ажлаа тайлагнадаг вэ?  </a:t>
            </a:r>
            <a:endParaRPr lang="en-US" sz="2800" b="0" dirty="0" smtClean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mn-MN" sz="2800" b="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mn-MN" sz="2800" b="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эн хэн оролцогч, үүрэг хүлээгч талууд вэ?</a:t>
            </a:r>
          </a:p>
          <a:p>
            <a:pPr marL="514350" lvl="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mn-MN" sz="2800" b="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Албан ёсны буюу хуульчилсан тогтолцоо, үйлчилгээ</a:t>
            </a:r>
            <a:endParaRPr lang="en-US" sz="2800" b="0" dirty="0" smtClean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mn-MN" sz="2800" b="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mn-MN" sz="2800" b="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лбан бус тогтолцоо, үйлчилгээ </a:t>
            </a:r>
            <a:endParaRPr lang="en-US" sz="2800" b="0" dirty="0" smtClean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mn-MN" sz="2800" b="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mn-MN" sz="2800" b="0" dirty="0" smtClean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энд албан үүргээ хэрэгжүүлэх, хариуцлагаа сайжруулах үүрэг  өгсөн ямар шийдвэр гаргах боломжтой вэ? </a:t>
            </a:r>
            <a:endParaRPr lang="en-US" sz="2800" b="0" dirty="0" smtClean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61682"/>
          </a:xfrm>
        </p:spPr>
        <p:txBody>
          <a:bodyPr/>
          <a:lstStyle/>
          <a:p>
            <a:r>
              <a:rPr lang="mn-MN" dirty="0" smtClean="0"/>
              <a:t>Багш нарт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578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mn-MN" sz="4000" b="0" dirty="0" smtClean="0"/>
              <a:t>ХАМТЫН БҮТЭЭЛ: Агуулга, арга зүйг баяжуулахад оролцох. САНАЛ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mn-MN" sz="4000" b="0" dirty="0" smtClean="0"/>
              <a:t>Орхигдсон ??????? Албан бичгийн стандарт, албан бичиг архивлах,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mn-MN" sz="4000" b="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111913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186796"/>
            <a:ext cx="7543800" cy="445154"/>
          </a:xfrm>
        </p:spPr>
        <p:txBody>
          <a:bodyPr>
            <a:normAutofit fontScale="90000"/>
          </a:bodyPr>
          <a:lstStyle/>
          <a:p>
            <a:r>
              <a:rPr lang="mn-M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Хичээлийн </a:t>
            </a:r>
            <a:r>
              <a:rPr lang="mn-M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дүгнэлт- 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847850"/>
            <a:ext cx="8496300" cy="3924300"/>
          </a:xfrm>
        </p:spPr>
        <p:txBody>
          <a:bodyPr>
            <a:norm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mn-MN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mn-MN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эдвийн агуулга, арга зүй хэр оновчтой, хэрхэн сайжруулах боломжтой вэ ? </a:t>
            </a:r>
          </a:p>
          <a:p>
            <a:pPr marL="557213" indent="-557213">
              <a:buFont typeface="+mj-lt"/>
              <a:buAutoNum type="arabicPeriod"/>
            </a:pPr>
            <a:r>
              <a:rPr lang="mn-MN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mn-MN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 зүй БИНХ-ын дарга, тэргүүлэгчдэд хэрэгтэй юу ?</a:t>
            </a:r>
          </a:p>
          <a:p>
            <a:pPr marL="557213" indent="-557213">
              <a:buFont typeface="+mj-lt"/>
              <a:buAutoNum type="arabicPeriod"/>
            </a:pPr>
            <a:r>
              <a:rPr lang="mn-MN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mn-MN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асгал ажлууд нь арга зүйг эзэмших ур чадварт суралцахад тохирч байна уу, хэрхэн сайжруулах вэ?  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0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92162"/>
          </a:xfrm>
        </p:spPr>
        <p:txBody>
          <a:bodyPr>
            <a:normAutofit/>
          </a:bodyPr>
          <a:lstStyle/>
          <a:p>
            <a:pPr algn="r"/>
            <a:r>
              <a:rPr lang="mn-MN" sz="3200" b="1" u="sng" dirty="0" smtClean="0">
                <a:solidFill>
                  <a:srgbClr val="C00000"/>
                </a:solidFill>
              </a:rPr>
              <a:t>-2-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257800" cy="2057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mn-MN" sz="2400" dirty="0"/>
              <a:t>2010 оноос хойш үндэсний хэмжээнд зохион </a:t>
            </a:r>
            <a:r>
              <a:rPr lang="mn-MN" sz="2400" dirty="0" smtClean="0"/>
              <a:t>байгуулагдсан: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mn-MN" sz="2400" dirty="0" smtClean="0"/>
              <a:t>3 </a:t>
            </a:r>
            <a:r>
              <a:rPr lang="mn-MN" sz="2400" dirty="0"/>
              <a:t>удаагийн чуулган, зөвлөгөөний материалууд, </a:t>
            </a:r>
            <a:endParaRPr lang="en-US" sz="2400" dirty="0"/>
          </a:p>
          <a:p>
            <a:pPr marL="800100" lvl="1" indent="-342900">
              <a:buFont typeface="Wingdings" pitchFamily="2" charset="2"/>
              <a:buChar char="q"/>
            </a:pPr>
            <a:r>
              <a:rPr lang="mn-MN" sz="2400" dirty="0" smtClean="0"/>
              <a:t>2 </a:t>
            </a:r>
            <a:r>
              <a:rPr lang="mn-MN" sz="2400" dirty="0"/>
              <a:t>удаагийн онол практикийн бага хурлын </a:t>
            </a:r>
            <a:r>
              <a:rPr lang="mn-MN" sz="2400" dirty="0" smtClean="0"/>
              <a:t>илтгэл, тайлангаас</a:t>
            </a:r>
            <a:endParaRPr lang="en-US" sz="2400" dirty="0" smtClean="0"/>
          </a:p>
          <a:p>
            <a:pPr marL="800100" lvl="1" indent="-342900">
              <a:buFont typeface="Wingdings" pitchFamily="2" charset="2"/>
              <a:buChar char="q"/>
            </a:pPr>
            <a:r>
              <a:rPr lang="mn-MN" sz="2400" dirty="0" smtClean="0"/>
              <a:t>Орон </a:t>
            </a:r>
            <a:r>
              <a:rPr lang="mn-MN" sz="2400" dirty="0"/>
              <a:t>нутгийн удирдах ажилтан, малчдын хэлсэн үг, дэвшүүлсэн </a:t>
            </a:r>
            <a:r>
              <a:rPr lang="mn-MN" sz="2400" dirty="0" smtClean="0"/>
              <a:t>саналууд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49232"/>
            <a:ext cx="2819400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96200" cy="639762"/>
          </a:xfrm>
        </p:spPr>
        <p:txBody>
          <a:bodyPr>
            <a:normAutofit fontScale="90000"/>
          </a:bodyPr>
          <a:lstStyle/>
          <a:p>
            <a:r>
              <a:rPr lang="mn-MN" b="1" u="sng" dirty="0" smtClean="0">
                <a:solidFill>
                  <a:srgbClr val="C00000"/>
                </a:solidFill>
              </a:rPr>
              <a:t>Онцлог, ялгаатай хэрэгцээ: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62400"/>
            <a:ext cx="8534400" cy="2486465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mn-MN" dirty="0" smtClean="0"/>
              <a:t>МАА - </a:t>
            </a:r>
            <a:r>
              <a:rPr lang="mn-MN" dirty="0"/>
              <a:t>У</a:t>
            </a:r>
            <a:r>
              <a:rPr lang="mn-MN" dirty="0" smtClean="0"/>
              <a:t>ул </a:t>
            </a:r>
            <a:r>
              <a:rPr lang="mn-MN" dirty="0"/>
              <a:t>уурхайн салбар хоорондын </a:t>
            </a:r>
            <a:r>
              <a:rPr lang="mn-MN" dirty="0" smtClean="0"/>
              <a:t>зөрчил</a:t>
            </a:r>
            <a:r>
              <a:rPr lang="en-US" dirty="0" smtClean="0"/>
              <a:t>;</a:t>
            </a:r>
            <a:endParaRPr lang="mn-MN" dirty="0"/>
          </a:p>
          <a:p>
            <a:pPr lvl="1">
              <a:buFontTx/>
              <a:buChar char="-"/>
            </a:pPr>
            <a:r>
              <a:rPr lang="mn-MN" dirty="0" smtClean="0"/>
              <a:t>МАА - </a:t>
            </a:r>
            <a:r>
              <a:rPr lang="mn-MN" dirty="0"/>
              <a:t>Г</a:t>
            </a:r>
            <a:r>
              <a:rPr lang="mn-MN" dirty="0" smtClean="0"/>
              <a:t>азар </a:t>
            </a:r>
            <a:r>
              <a:rPr lang="mn-MN" dirty="0"/>
              <a:t>тариалангийн салбар хоорондын </a:t>
            </a:r>
            <a:r>
              <a:rPr lang="mn-MN" dirty="0" smtClean="0"/>
              <a:t>зөрчил</a:t>
            </a:r>
            <a:r>
              <a:rPr lang="en-US" dirty="0" smtClean="0"/>
              <a:t>;</a:t>
            </a:r>
            <a:endParaRPr lang="mn-MN" dirty="0"/>
          </a:p>
          <a:p>
            <a:pPr lvl="1">
              <a:buFontTx/>
              <a:buChar char="-"/>
            </a:pPr>
            <a:r>
              <a:rPr lang="mn-MN" dirty="0" smtClean="0"/>
              <a:t>МАА </a:t>
            </a:r>
            <a:r>
              <a:rPr lang="mn-MN" dirty="0"/>
              <a:t>салбар өөрийнх нь уур амьсгалын өөрчлөлтөд үзүүлж буй </a:t>
            </a:r>
            <a:r>
              <a:rPr lang="mn-MN" dirty="0" smtClean="0"/>
              <a:t>нөлөөлөл</a:t>
            </a:r>
            <a:r>
              <a:rPr lang="en-US" dirty="0" smtClean="0"/>
              <a:t>;</a:t>
            </a:r>
            <a:endParaRPr lang="mn-MN" dirty="0"/>
          </a:p>
          <a:p>
            <a:pPr lvl="1">
              <a:buFontTx/>
              <a:buChar char="-"/>
            </a:pPr>
            <a:r>
              <a:rPr lang="mn-MN" dirty="0" smtClean="0"/>
              <a:t>Аялал </a:t>
            </a:r>
            <a:r>
              <a:rPr lang="mn-MN" dirty="0"/>
              <a:t>жуулчлал, тусгай хамгаалалттай газар нутгийн </a:t>
            </a:r>
            <a:r>
              <a:rPr lang="mn-MN" dirty="0" smtClean="0"/>
              <a:t>хамгаалалт</a:t>
            </a:r>
            <a:r>
              <a:rPr lang="en-US" dirty="0" smtClean="0"/>
              <a:t>;</a:t>
            </a:r>
            <a:r>
              <a:rPr lang="mn-MN" dirty="0" smtClean="0"/>
              <a:t>  </a:t>
            </a:r>
            <a:endParaRPr lang="mn-MN" dirty="0"/>
          </a:p>
          <a:p>
            <a:pPr lvl="1">
              <a:buFontTx/>
              <a:buChar char="-"/>
            </a:pPr>
            <a:r>
              <a:rPr lang="mn-MN" dirty="0" smtClean="0"/>
              <a:t>Төв </a:t>
            </a:r>
            <a:r>
              <a:rPr lang="mn-MN" dirty="0"/>
              <a:t>суурин газрын багийн хувьд агаарын болон хөрсний бохирдол, газар өмчлөх эрхийн </a:t>
            </a:r>
            <a:r>
              <a:rPr lang="mn-MN" dirty="0" smtClean="0"/>
              <a:t>асуудал, ажилгүйдэл, ядуурал</a:t>
            </a:r>
            <a:r>
              <a:rPr lang="en-US" dirty="0" smtClean="0"/>
              <a:t>;</a:t>
            </a:r>
            <a:r>
              <a:rPr lang="mn-MN" dirty="0" smtClean="0"/>
              <a:t>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211293"/>
              </p:ext>
            </p:extLst>
          </p:nvPr>
        </p:nvGraphicFramePr>
        <p:xfrm>
          <a:off x="1905000" y="1066800"/>
          <a:ext cx="6248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4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06459"/>
            <a:ext cx="8269704" cy="715962"/>
          </a:xfrm>
        </p:spPr>
        <p:txBody>
          <a:bodyPr>
            <a:normAutofit/>
          </a:bodyPr>
          <a:lstStyle/>
          <a:p>
            <a:r>
              <a:rPr lang="mn-MN" b="1" u="sng" dirty="0" smtClean="0">
                <a:solidFill>
                  <a:srgbClr val="C00000"/>
                </a:solidFill>
              </a:rPr>
              <a:t>Судалгааны гол </a:t>
            </a:r>
            <a:r>
              <a:rPr lang="mn-MN" b="1" u="sng" dirty="0" smtClean="0">
                <a:solidFill>
                  <a:srgbClr val="C00000"/>
                </a:solidFill>
              </a:rPr>
              <a:t>д</a:t>
            </a:r>
            <a:r>
              <a:rPr lang="mn-MN" sz="4000" b="1" u="sng" dirty="0" smtClean="0">
                <a:solidFill>
                  <a:srgbClr val="C00000"/>
                </a:solidFill>
                <a:latin typeface="+mn-lt"/>
              </a:rPr>
              <a:t>ү</a:t>
            </a:r>
            <a:r>
              <a:rPr lang="mn-MN" b="1" u="sng" dirty="0" smtClean="0">
                <a:solidFill>
                  <a:srgbClr val="C00000"/>
                </a:solidFill>
              </a:rPr>
              <a:t>гнэлт</a:t>
            </a:r>
            <a:r>
              <a:rPr lang="mn-MN" b="1" u="sng" dirty="0" smtClean="0">
                <a:solidFill>
                  <a:srgbClr val="C00000"/>
                </a:solidFill>
              </a:rPr>
              <a:t>: 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mn-MN" sz="2600" b="0" dirty="0">
                <a:latin typeface="Arial" panose="020B0604020202020204" pitchFamily="34" charset="0"/>
                <a:cs typeface="Arial" panose="020B0604020202020204" pitchFamily="34" charset="0"/>
              </a:rPr>
              <a:t>БИНХ-аар хэлэлцэх асуудлыг оновчтой 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төлөвлөх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600" b="0" dirty="0">
                <a:latin typeface="Arial" panose="020B0604020202020204" pitchFamily="34" charset="0"/>
                <a:cs typeface="Arial" panose="020B0604020202020204" pitchFamily="34" charset="0"/>
              </a:rPr>
              <a:t>үр нөлөөтэй шийдвэр 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гарга</a:t>
            </a: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x,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600" b="0" dirty="0">
                <a:latin typeface="Arial" panose="020B0604020202020204" pitchFamily="34" charset="0"/>
                <a:cs typeface="Arial" panose="020B0604020202020204" pitchFamily="34" charset="0"/>
              </a:rPr>
              <a:t>хэрэгжилтэд хяналт тавих талаар үр дүнтэй ажиллаж чадахгүй  байна. </a:t>
            </a:r>
            <a:endParaRPr lang="en-US"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mn-MN" sz="2600" b="0" dirty="0">
                <a:latin typeface="Arial" panose="020B0604020202020204" pitchFamily="34" charset="0"/>
                <a:cs typeface="Arial" panose="020B0604020202020204" pitchFamily="34" charset="0"/>
              </a:rPr>
              <a:t>Иргэдийн 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болон нутгийн эрх </a:t>
            </a:r>
            <a:r>
              <a:rPr lang="mn-MN" sz="2600" b="0" dirty="0">
                <a:latin typeface="Arial" panose="020B0604020202020204" pitchFamily="34" charset="0"/>
                <a:cs typeface="Arial" panose="020B0604020202020204" pitchFamily="34" charset="0"/>
              </a:rPr>
              <a:t>ашиг хөндсөн асуудлыг БИНХ-аар 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хэлэлцэ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 шийдвэр гаргах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600" b="0" dirty="0">
                <a:latin typeface="Arial" panose="020B0604020202020204" pitchFamily="34" charset="0"/>
                <a:cs typeface="Arial" panose="020B0604020202020204" pitchFamily="34" charset="0"/>
              </a:rPr>
              <a:t>бус дээд шатны удирдлагад дамжуулах, уламжлах төдий ажиллаж байна. </a:t>
            </a:r>
            <a:endParaRPr lang="en-US"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mn-MN" sz="2600" b="0" dirty="0">
                <a:latin typeface="Arial" panose="020B0604020202020204" pitchFamily="34" charset="0"/>
                <a:cs typeface="Arial" panose="020B0604020202020204" pitchFamily="34" charset="0"/>
              </a:rPr>
              <a:t>БИНХ-ыг үр дүнтэй 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ажиллахад чиглэсэн 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бодлого</a:t>
            </a:r>
            <a:r>
              <a:rPr lang="mn-MN" sz="26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удирдамж, арга зүй хомс</a:t>
            </a:r>
            <a:r>
              <a:rPr lang="mn-MN" sz="2600" b="0" dirty="0">
                <a:latin typeface="Arial" panose="020B0604020202020204" pitchFamily="34" charset="0"/>
                <a:cs typeface="Arial" panose="020B0604020202020204" pitchFamily="34" charset="0"/>
              </a:rPr>
              <a:t>,  чадавхжуулах санхүү зохицуулалт </a:t>
            </a:r>
            <a:r>
              <a:rPr lang="mn-MN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хангалтгүй </a:t>
            </a:r>
            <a:r>
              <a:rPr lang="mn-MN" sz="2600" b="0" dirty="0">
                <a:latin typeface="Arial" panose="020B0604020202020204" pitchFamily="34" charset="0"/>
                <a:cs typeface="Arial" panose="020B0604020202020204" pitchFamily="34" charset="0"/>
              </a:rPr>
              <a:t>байна. </a:t>
            </a:r>
            <a:endParaRPr lang="en-US"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33400"/>
            <a:ext cx="8001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БИНХ-ын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чиг үүрэг, ач холбогдлыг иргэд ойлгохгүй,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багийн эрх ашгийн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асуудлыг иргэд өөриймшүүлэхгүй  байна. /Ирц 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бүрдүүлэх/</a:t>
            </a:r>
          </a:p>
          <a:p>
            <a:pPr lvl="0" algn="just"/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БИНХ-ын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дарга, тэргүүлэгчдийн мэдлэг чадавх хангалтгүй 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 БИНХ-ын дарга, тэргүүлэгчдийг үр дүнтэй ажиллуулах хөшүүрэг болон хариуцлагын механизм сул  байна.</a:t>
            </a:r>
          </a:p>
          <a:p>
            <a:pPr lvl="0" algn="just"/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7. Бие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даасан төсөвгүй ч цөөнгүй үүрэг оногддог, хэрэгжүүлдэг. </a:t>
            </a:r>
            <a:endParaRPr lang="mn-M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8. БИНХ-ыг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үр нөлөөтэй ажиллахад төрийн болон бусад талуудын дэмжлэг, санаачлага дутагдалтай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байна.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31" y="443448"/>
            <a:ext cx="8839200" cy="39792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mn-MN" sz="18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Сургалтын ерөнхий зорилго</a:t>
            </a:r>
            <a:r>
              <a:rPr lang="mn-MN" sz="18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БАГИЙН ИНХ-ЫН ЧАДАВХЫГ  НЭМЭГДҮҮЛЭХ 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419480"/>
              </p:ext>
            </p:extLst>
          </p:nvPr>
        </p:nvGraphicFramePr>
        <p:xfrm>
          <a:off x="304800" y="1143000"/>
          <a:ext cx="86233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80987" y="5486401"/>
            <a:ext cx="83820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mn-MN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Багшийн үүрэг: </a:t>
            </a:r>
            <a:r>
              <a:rPr lang="mn-MN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Хичээл хоорондын холбоос МСЖ –</a:t>
            </a:r>
            <a:r>
              <a:rPr lang="mn-MN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Нэр томьёо, үндсэн концепци, сургалтын зорилго- хичээлийн зорилго ҮРГЭЛЖ САНАХ, ХОЛБОХ.                                 70</a:t>
            </a:r>
            <a:r>
              <a:rPr lang="mn-MN" sz="2100" i="1" u="sng" dirty="0">
                <a:latin typeface="Arial" panose="020B0604020202020204" pitchFamily="34" charset="0"/>
                <a:cs typeface="Arial" panose="020B0604020202020204" pitchFamily="34" charset="0"/>
              </a:rPr>
              <a:t>% “шинэ”</a:t>
            </a:r>
          </a:p>
          <a:p>
            <a:endParaRPr lang="mn-MN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mn-MN" b="1" dirty="0" smtClean="0"/>
              <a:t>Хичээлийн зорилго, зорилт: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486400" cy="472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mn-MN" sz="2400" b="0" dirty="0"/>
              <a:t>БИНХ-ын дарга нарт багийн нутаг дэвсгэрийн </a:t>
            </a:r>
            <a:r>
              <a:rPr lang="mn-MN" sz="2400" b="0" dirty="0" smtClean="0"/>
              <a:t>хэмжээний асуудлаа </a:t>
            </a:r>
            <a:r>
              <a:rPr lang="mn-MN" sz="2400" b="0" dirty="0"/>
              <a:t>тодорхойлох, түүнд </a:t>
            </a:r>
            <a:r>
              <a:rPr lang="mn-MN" sz="2400" b="0" dirty="0" smtClean="0"/>
              <a:t>бодлогын </a:t>
            </a:r>
            <a:r>
              <a:rPr lang="mn-MN" sz="2400" b="0" dirty="0"/>
              <a:t>шинжилгээ хийх, хурлын хэлэлцэх асуудал болгож боловсруулах, тогтоолын төсөл </a:t>
            </a:r>
            <a:r>
              <a:rPr lang="mn-MN" sz="2400" b="0" dirty="0" smtClean="0"/>
              <a:t>боловсруулах, албан тоот боловсруулахад </a:t>
            </a:r>
            <a:r>
              <a:rPr lang="mn-MN" sz="2400" b="0" dirty="0"/>
              <a:t>шаардлагатай </a:t>
            </a:r>
            <a:r>
              <a:rPr lang="mn-MN" sz="2400" b="0" dirty="0" smtClean="0"/>
              <a:t>мэдлэг олгох, мэдлэгийг хэрэглээ </a:t>
            </a:r>
            <a:r>
              <a:rPr lang="mn-MN" sz="2400" b="0" dirty="0"/>
              <a:t>болгох ур </a:t>
            </a:r>
            <a:r>
              <a:rPr lang="mn-MN" sz="2400" b="0" dirty="0" smtClean="0"/>
              <a:t>чадвар, </a:t>
            </a:r>
            <a:r>
              <a:rPr lang="mn-MN" sz="2400" b="0" dirty="0"/>
              <a:t>арга </a:t>
            </a:r>
            <a:r>
              <a:rPr lang="mn-MN" sz="2400" b="0" dirty="0"/>
              <a:t>зүй санал </a:t>
            </a:r>
            <a:r>
              <a:rPr lang="mn-MN" sz="2400" b="0" dirty="0" smtClean="0"/>
              <a:t>болгох</a:t>
            </a:r>
            <a:r>
              <a:rPr lang="en-US" sz="2400" b="0" dirty="0" smtClean="0"/>
              <a:t>;</a:t>
            </a:r>
            <a:endParaRPr lang="mn-MN" sz="2400" b="0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mn-MN" sz="2400" b="0" dirty="0" smtClean="0"/>
              <a:t>Бэлэн формат, загвар санал болгох</a:t>
            </a:r>
            <a:r>
              <a:rPr lang="en-US" sz="2400" b="0" dirty="0" smtClean="0"/>
              <a:t>;</a:t>
            </a:r>
            <a:r>
              <a:rPr lang="mn-MN" sz="2400" b="0" dirty="0" smtClean="0"/>
              <a:t>  </a:t>
            </a:r>
            <a:endParaRPr lang="en-US" sz="2400" b="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51" y="3132113"/>
            <a:ext cx="26289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76" y="1295400"/>
            <a:ext cx="1693963" cy="174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4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543800" cy="487362"/>
          </a:xfrm>
        </p:spPr>
        <p:txBody>
          <a:bodyPr>
            <a:normAutofit fontScale="90000"/>
          </a:bodyPr>
          <a:lstStyle/>
          <a:p>
            <a:r>
              <a:rPr lang="mn-MN" b="1" dirty="0"/>
              <a:t>ХИЧЭЭЛИЙН АГУУЛГА (төсөл)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mn-MN" b="0" dirty="0" smtClean="0"/>
              <a:t>	</a:t>
            </a:r>
            <a:r>
              <a:rPr lang="en-US" u="sng" dirty="0" smtClean="0"/>
              <a:t>1-</a:t>
            </a:r>
            <a:r>
              <a:rPr lang="mn-MN" u="sng" dirty="0" smtClean="0"/>
              <a:t>р хэсэг: </a:t>
            </a:r>
            <a:endParaRPr lang="mn-MN" u="sng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mn-MN" b="0" dirty="0" smtClean="0"/>
              <a:t>-  Оршил, сургалтын зорилго, хүлээж буй үр дүн,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mn-MN" b="0" dirty="0" smtClean="0"/>
              <a:t>бүтэц, арга зүй </a:t>
            </a:r>
            <a:endParaRPr lang="mn-MN" b="0" dirty="0" smtClean="0"/>
          </a:p>
          <a:p>
            <a:pPr algn="just">
              <a:lnSpc>
                <a:spcPct val="150000"/>
              </a:lnSpc>
            </a:pPr>
            <a:r>
              <a:rPr lang="mn-MN" b="0" dirty="0" smtClean="0"/>
              <a:t>		</a:t>
            </a:r>
            <a:r>
              <a:rPr lang="mn-MN" u="sng" dirty="0" smtClean="0"/>
              <a:t>2-р хэсэг: </a:t>
            </a:r>
          </a:p>
          <a:p>
            <a:pPr algn="just">
              <a:lnSpc>
                <a:spcPct val="150000"/>
              </a:lnSpc>
            </a:pPr>
            <a:r>
              <a:rPr lang="mn-MN" b="0" dirty="0" smtClean="0"/>
              <a:t>	</a:t>
            </a:r>
            <a:r>
              <a:rPr lang="mn-MN" b="0" dirty="0"/>
              <a:t>- Тухайн багийн хэмжээнд тулгамдаж байгаа асуудлууд, үр дагавар тодруулах</a:t>
            </a:r>
          </a:p>
          <a:p>
            <a:pPr algn="just">
              <a:lnSpc>
                <a:spcPct val="150000"/>
              </a:lnSpc>
            </a:pPr>
            <a:r>
              <a:rPr lang="mn-MN" b="0" dirty="0"/>
              <a:t>	- Асуудлыг тодорхойлох, эрэмбэлэх, ялгах хамаарал</a:t>
            </a:r>
          </a:p>
          <a:p>
            <a:pPr algn="just">
              <a:lnSpc>
                <a:spcPct val="150000"/>
              </a:lnSpc>
            </a:pPr>
            <a:endParaRPr lang="mn-MN" b="0" dirty="0" smtClean="0"/>
          </a:p>
        </p:txBody>
      </p:sp>
    </p:spTree>
    <p:extLst>
      <p:ext uri="{BB962C8B-B14F-4D97-AF65-F5344CB8AC3E}">
        <p14:creationId xmlns:p14="http://schemas.microsoft.com/office/powerpoint/2010/main" val="7796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575</TotalTime>
  <Words>1154</Words>
  <Application>Microsoft Office PowerPoint</Application>
  <PresentationFormat>On-screen Show (4:3)</PresentationFormat>
  <Paragraphs>149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</vt:lpstr>
      <vt:lpstr>Arial Black</vt:lpstr>
      <vt:lpstr>Calibri</vt:lpstr>
      <vt:lpstr>Times New Roman</vt:lpstr>
      <vt:lpstr>Wingdings</vt:lpstr>
      <vt:lpstr>Essential</vt:lpstr>
      <vt:lpstr>“АСУУДАЛД БОДЛОГЫН ШИНЖИЛГЭЭ ХИЙХ АРГА ЗҮЙ” (БИНХ-ын дарга, тэргүүлэгчдэд)</vt:lpstr>
      <vt:lpstr>Хэрэгцээ судалсан байдал:</vt:lpstr>
      <vt:lpstr>-2-</vt:lpstr>
      <vt:lpstr>Онцлог, ялгаатай хэрэгцээ:</vt:lpstr>
      <vt:lpstr>Судалгааны гол дүгнэлт: </vt:lpstr>
      <vt:lpstr>PowerPoint Presentation</vt:lpstr>
      <vt:lpstr>Сургалтын ерөнхий зорилго: БАГИЙН ИНХ-ЫН ЧАДАВХЫГ  НЭМЭГДҮҮЛЭХ </vt:lpstr>
      <vt:lpstr>Хичээлийн зорилго, зорилт: </vt:lpstr>
      <vt:lpstr>ХИЧЭЭЛИЙН АГУУЛГА (төсөл)</vt:lpstr>
      <vt:lpstr>PowerPoint Presentation</vt:lpstr>
      <vt:lpstr>Шинэ биш, арга зүй: </vt:lpstr>
      <vt:lpstr>Асуудалд ШИНЖИЛГЭЭ хийх </vt:lpstr>
      <vt:lpstr>Асуудал мөн үү??? </vt:lpstr>
      <vt:lpstr>PowerPoint Presentation</vt:lpstr>
      <vt:lpstr>Асуудал, зөрчил, бэрхшээл</vt:lpstr>
      <vt:lpstr>PowerPoint Presentation</vt:lpstr>
      <vt:lpstr>PowerPoint Presentation</vt:lpstr>
      <vt:lpstr>PowerPoint Presentation</vt:lpstr>
      <vt:lpstr>Шинжилгээ хийх </vt:lpstr>
      <vt:lpstr>Хоёр. Асуудлыг эрэмбэл</vt:lpstr>
      <vt:lpstr>Гурав. Асуудлыг ялгаатай байдал,уялдааг харах</vt:lpstr>
      <vt:lpstr>Дөрөв. Асуудалд шинжилгээ хий </vt:lpstr>
      <vt:lpstr>PowerPoint Presentation</vt:lpstr>
      <vt:lpstr>PowerPoint Presentation</vt:lpstr>
      <vt:lpstr>Тав. Бодлогын шинжилгээг ашиглах: </vt:lpstr>
      <vt:lpstr>Бодлогын шинжилгээг  ШИЙДВЭР ХЭРЭГЛЭх : </vt:lpstr>
      <vt:lpstr>Багш нарт</vt:lpstr>
      <vt:lpstr>Хичээлийн дүгнэлт-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Medion</cp:lastModifiedBy>
  <cp:revision>76</cp:revision>
  <dcterms:created xsi:type="dcterms:W3CDTF">2017-10-09T13:02:18Z</dcterms:created>
  <dcterms:modified xsi:type="dcterms:W3CDTF">2017-10-10T07:05:36Z</dcterms:modified>
</cp:coreProperties>
</file>